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
  </p:notesMasterIdLst>
  <p:sldIdLst>
    <p:sldId id="323" r:id="rId2"/>
    <p:sldId id="260" r:id="rId3"/>
    <p:sldId id="363" r:id="rId4"/>
    <p:sldId id="364" r:id="rId5"/>
    <p:sldId id="365" r:id="rId6"/>
    <p:sldId id="366" r:id="rId7"/>
    <p:sldId id="367" r:id="rId8"/>
    <p:sldId id="368" r:id="rId9"/>
    <p:sldId id="369" r:id="rId10"/>
    <p:sldId id="370" r:id="rId11"/>
    <p:sldId id="371" r:id="rId12"/>
    <p:sldId id="372" r:id="rId13"/>
    <p:sldId id="373" r:id="rId14"/>
    <p:sldId id="375" r:id="rId15"/>
    <p:sldId id="376" r:id="rId16"/>
    <p:sldId id="377" r:id="rId17"/>
    <p:sldId id="378" r:id="rId18"/>
    <p:sldId id="379" r:id="rId19"/>
    <p:sldId id="380" r:id="rId20"/>
    <p:sldId id="381" r:id="rId21"/>
    <p:sldId id="382" r:id="rId22"/>
    <p:sldId id="383" r:id="rId23"/>
    <p:sldId id="384" r:id="rId24"/>
    <p:sldId id="394" r:id="rId25"/>
    <p:sldId id="359" r:id="rId26"/>
    <p:sldId id="279" r:id="rId27"/>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51" autoAdjust="0"/>
    <p:restoredTop sz="65052" autoAdjust="0"/>
  </p:normalViewPr>
  <p:slideViewPr>
    <p:cSldViewPr snapToGrid="0" showGuides="1">
      <p:cViewPr varScale="1">
        <p:scale>
          <a:sx n="75" d="100"/>
          <a:sy n="75" d="100"/>
        </p:scale>
        <p:origin x="40" y="6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4" d="100"/>
          <a:sy n="124" d="100"/>
        </p:scale>
        <p:origin x="111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C4BD1E24-A02E-4D0B-A9E4-3F2F7FED17E4}"/>
    <pc:docChg chg="custSel modSld">
      <pc:chgData name="Cooling, Chris" userId="6dcf99c9-2ba5-410a-8445-0893a3d1421f" providerId="ADAL" clId="{C4BD1E24-A02E-4D0B-A9E4-3F2F7FED17E4}" dt="2024-12-12T15:38:06.803" v="13"/>
      <pc:docMkLst>
        <pc:docMk/>
      </pc:docMkLst>
      <pc:sldChg chg="addSp delSp modSp mod">
        <pc:chgData name="Cooling, Chris" userId="6dcf99c9-2ba5-410a-8445-0893a3d1421f" providerId="ADAL" clId="{C4BD1E24-A02E-4D0B-A9E4-3F2F7FED17E4}" dt="2024-12-12T15:38:06.803" v="13"/>
        <pc:sldMkLst>
          <pc:docMk/>
          <pc:sldMk cId="510822919" sldId="400"/>
        </pc:sldMkLst>
      </pc:sldChg>
    </pc:docChg>
  </pc:docChgLst>
  <pc:docChgLst>
    <pc:chgData name="Cooling, Chris" userId="6dcf99c9-2ba5-410a-8445-0893a3d1421f" providerId="ADAL" clId="{F59934A8-0CD9-4E11-985A-42D790572CB4}"/>
    <pc:docChg chg="delSld">
      <pc:chgData name="Cooling, Chris" userId="6dcf99c9-2ba5-410a-8445-0893a3d1421f" providerId="ADAL" clId="{F59934A8-0CD9-4E11-985A-42D790572CB4}" dt="2025-07-08T14:54:43.210" v="9" actId="2696"/>
      <pc:docMkLst>
        <pc:docMk/>
      </pc:docMkLst>
      <pc:sldChg chg="del">
        <pc:chgData name="Cooling, Chris" userId="6dcf99c9-2ba5-410a-8445-0893a3d1421f" providerId="ADAL" clId="{F59934A8-0CD9-4E11-985A-42D790572CB4}" dt="2025-07-08T14:38:51.148" v="0" actId="47"/>
        <pc:sldMkLst>
          <pc:docMk/>
          <pc:sldMk cId="3543295302" sldId="362"/>
        </pc:sldMkLst>
      </pc:sldChg>
      <pc:sldChg chg="del">
        <pc:chgData name="Cooling, Chris" userId="6dcf99c9-2ba5-410a-8445-0893a3d1421f" providerId="ADAL" clId="{F59934A8-0CD9-4E11-985A-42D790572CB4}" dt="2025-07-08T14:50:09.545" v="1" actId="2696"/>
        <pc:sldMkLst>
          <pc:docMk/>
          <pc:sldMk cId="3765435039" sldId="385"/>
        </pc:sldMkLst>
      </pc:sldChg>
      <pc:sldChg chg="del">
        <pc:chgData name="Cooling, Chris" userId="6dcf99c9-2ba5-410a-8445-0893a3d1421f" providerId="ADAL" clId="{F59934A8-0CD9-4E11-985A-42D790572CB4}" dt="2025-07-08T14:50:09.545" v="1" actId="2696"/>
        <pc:sldMkLst>
          <pc:docMk/>
          <pc:sldMk cId="1571122249" sldId="386"/>
        </pc:sldMkLst>
      </pc:sldChg>
      <pc:sldChg chg="del">
        <pc:chgData name="Cooling, Chris" userId="6dcf99c9-2ba5-410a-8445-0893a3d1421f" providerId="ADAL" clId="{F59934A8-0CD9-4E11-985A-42D790572CB4}" dt="2025-07-08T14:50:09.545" v="1" actId="2696"/>
        <pc:sldMkLst>
          <pc:docMk/>
          <pc:sldMk cId="2027825944" sldId="387"/>
        </pc:sldMkLst>
      </pc:sldChg>
      <pc:sldChg chg="del">
        <pc:chgData name="Cooling, Chris" userId="6dcf99c9-2ba5-410a-8445-0893a3d1421f" providerId="ADAL" clId="{F59934A8-0CD9-4E11-985A-42D790572CB4}" dt="2025-07-08T14:52:16.442" v="3" actId="2696"/>
        <pc:sldMkLst>
          <pc:docMk/>
          <pc:sldMk cId="778706311" sldId="388"/>
        </pc:sldMkLst>
      </pc:sldChg>
      <pc:sldChg chg="del">
        <pc:chgData name="Cooling, Chris" userId="6dcf99c9-2ba5-410a-8445-0893a3d1421f" providerId="ADAL" clId="{F59934A8-0CD9-4E11-985A-42D790572CB4}" dt="2025-07-08T14:51:58.382" v="2" actId="2696"/>
        <pc:sldMkLst>
          <pc:docMk/>
          <pc:sldMk cId="199812805" sldId="389"/>
        </pc:sldMkLst>
      </pc:sldChg>
      <pc:sldChg chg="del">
        <pc:chgData name="Cooling, Chris" userId="6dcf99c9-2ba5-410a-8445-0893a3d1421f" providerId="ADAL" clId="{F59934A8-0CD9-4E11-985A-42D790572CB4}" dt="2025-07-08T14:51:58.382" v="2" actId="2696"/>
        <pc:sldMkLst>
          <pc:docMk/>
          <pc:sldMk cId="663906521" sldId="390"/>
        </pc:sldMkLst>
      </pc:sldChg>
      <pc:sldChg chg="del">
        <pc:chgData name="Cooling, Chris" userId="6dcf99c9-2ba5-410a-8445-0893a3d1421f" providerId="ADAL" clId="{F59934A8-0CD9-4E11-985A-42D790572CB4}" dt="2025-07-08T14:51:58.382" v="2" actId="2696"/>
        <pc:sldMkLst>
          <pc:docMk/>
          <pc:sldMk cId="2466665054" sldId="391"/>
        </pc:sldMkLst>
      </pc:sldChg>
      <pc:sldChg chg="del">
        <pc:chgData name="Cooling, Chris" userId="6dcf99c9-2ba5-410a-8445-0893a3d1421f" providerId="ADAL" clId="{F59934A8-0CD9-4E11-985A-42D790572CB4}" dt="2025-07-08T14:54:43.210" v="9" actId="2696"/>
        <pc:sldMkLst>
          <pc:docMk/>
          <pc:sldMk cId="4160087984" sldId="392"/>
        </pc:sldMkLst>
      </pc:sldChg>
      <pc:sldChg chg="del">
        <pc:chgData name="Cooling, Chris" userId="6dcf99c9-2ba5-410a-8445-0893a3d1421f" providerId="ADAL" clId="{F59934A8-0CD9-4E11-985A-42D790572CB4}" dt="2025-07-08T14:53:28.943" v="5" actId="47"/>
        <pc:sldMkLst>
          <pc:docMk/>
          <pc:sldMk cId="4220535608" sldId="393"/>
        </pc:sldMkLst>
      </pc:sldChg>
      <pc:sldChg chg="del">
        <pc:chgData name="Cooling, Chris" userId="6dcf99c9-2ba5-410a-8445-0893a3d1421f" providerId="ADAL" clId="{F59934A8-0CD9-4E11-985A-42D790572CB4}" dt="2025-07-08T14:53:19.955" v="4" actId="47"/>
        <pc:sldMkLst>
          <pc:docMk/>
          <pc:sldMk cId="3023433527" sldId="395"/>
        </pc:sldMkLst>
      </pc:sldChg>
      <pc:sldChg chg="del">
        <pc:chgData name="Cooling, Chris" userId="6dcf99c9-2ba5-410a-8445-0893a3d1421f" providerId="ADAL" clId="{F59934A8-0CD9-4E11-985A-42D790572CB4}" dt="2025-07-08T14:53:45.045" v="6" actId="2696"/>
        <pc:sldMkLst>
          <pc:docMk/>
          <pc:sldMk cId="4254960119" sldId="396"/>
        </pc:sldMkLst>
      </pc:sldChg>
      <pc:sldChg chg="del">
        <pc:chgData name="Cooling, Chris" userId="6dcf99c9-2ba5-410a-8445-0893a3d1421f" providerId="ADAL" clId="{F59934A8-0CD9-4E11-985A-42D790572CB4}" dt="2025-07-08T14:53:45.045" v="6" actId="2696"/>
        <pc:sldMkLst>
          <pc:docMk/>
          <pc:sldMk cId="1662447807" sldId="397"/>
        </pc:sldMkLst>
      </pc:sldChg>
      <pc:sldChg chg="del">
        <pc:chgData name="Cooling, Chris" userId="6dcf99c9-2ba5-410a-8445-0893a3d1421f" providerId="ADAL" clId="{F59934A8-0CD9-4E11-985A-42D790572CB4}" dt="2025-07-08T14:53:45.045" v="6" actId="2696"/>
        <pc:sldMkLst>
          <pc:docMk/>
          <pc:sldMk cId="634848556" sldId="398"/>
        </pc:sldMkLst>
      </pc:sldChg>
      <pc:sldChg chg="del">
        <pc:chgData name="Cooling, Chris" userId="6dcf99c9-2ba5-410a-8445-0893a3d1421f" providerId="ADAL" clId="{F59934A8-0CD9-4E11-985A-42D790572CB4}" dt="2025-07-08T14:53:56.339" v="7" actId="2696"/>
        <pc:sldMkLst>
          <pc:docMk/>
          <pc:sldMk cId="3667219139" sldId="399"/>
        </pc:sldMkLst>
      </pc:sldChg>
      <pc:sldChg chg="del">
        <pc:chgData name="Cooling, Chris" userId="6dcf99c9-2ba5-410a-8445-0893a3d1421f" providerId="ADAL" clId="{F59934A8-0CD9-4E11-985A-42D790572CB4}" dt="2025-07-08T14:54:16.145" v="8" actId="2696"/>
        <pc:sldMkLst>
          <pc:docMk/>
          <pc:sldMk cId="510822919" sldId="400"/>
        </pc:sldMkLst>
      </pc:sldChg>
    </pc:docChg>
  </pc:docChgLst>
  <pc:docChgLst>
    <pc:chgData name="Cooling, Chris" userId="6dcf99c9-2ba5-410a-8445-0893a3d1421f" providerId="ADAL" clId="{14239305-0D70-4AAF-9A17-68A2853CAEAE}"/>
    <pc:docChg chg="undo custSel addSld delSld modSld sldOrd">
      <pc:chgData name="Cooling, Chris" userId="6dcf99c9-2ba5-410a-8445-0893a3d1421f" providerId="ADAL" clId="{14239305-0D70-4AAF-9A17-68A2853CAEAE}" dt="2024-11-05T12:45:26.301" v="713"/>
      <pc:docMkLst>
        <pc:docMk/>
      </pc:docMkLst>
      <pc:sldChg chg="del">
        <pc:chgData name="Cooling, Chris" userId="6dcf99c9-2ba5-410a-8445-0893a3d1421f" providerId="ADAL" clId="{14239305-0D70-4AAF-9A17-68A2853CAEAE}" dt="2024-11-04T14:36:13.622" v="68" actId="47"/>
        <pc:sldMkLst>
          <pc:docMk/>
          <pc:sldMk cId="4254443235" sldId="322"/>
        </pc:sldMkLst>
      </pc:sldChg>
      <pc:sldChg chg="modSp add mod">
        <pc:chgData name="Cooling, Chris" userId="6dcf99c9-2ba5-410a-8445-0893a3d1421f" providerId="ADAL" clId="{14239305-0D70-4AAF-9A17-68A2853CAEAE}" dt="2024-11-04T14:36:17.366" v="71" actId="20577"/>
        <pc:sldMkLst>
          <pc:docMk/>
          <pc:sldMk cId="3212729572" sldId="323"/>
        </pc:sldMkLst>
      </pc:sldChg>
      <pc:sldChg chg="del">
        <pc:chgData name="Cooling, Chris" userId="6dcf99c9-2ba5-410a-8445-0893a3d1421f" providerId="ADAL" clId="{14239305-0D70-4AAF-9A17-68A2853CAEAE}" dt="2024-11-04T14:36:37.716" v="72" actId="47"/>
        <pc:sldMkLst>
          <pc:docMk/>
          <pc:sldMk cId="1327940547" sldId="334"/>
        </pc:sldMkLst>
      </pc:sldChg>
      <pc:sldChg chg="del">
        <pc:chgData name="Cooling, Chris" userId="6dcf99c9-2ba5-410a-8445-0893a3d1421f" providerId="ADAL" clId="{14239305-0D70-4AAF-9A17-68A2853CAEAE}" dt="2024-11-04T14:36:37.716" v="72" actId="47"/>
        <pc:sldMkLst>
          <pc:docMk/>
          <pc:sldMk cId="1477043964" sldId="335"/>
        </pc:sldMkLst>
      </pc:sldChg>
      <pc:sldChg chg="del">
        <pc:chgData name="Cooling, Chris" userId="6dcf99c9-2ba5-410a-8445-0893a3d1421f" providerId="ADAL" clId="{14239305-0D70-4AAF-9A17-68A2853CAEAE}" dt="2024-11-04T14:36:37.716" v="72" actId="47"/>
        <pc:sldMkLst>
          <pc:docMk/>
          <pc:sldMk cId="496458191" sldId="336"/>
        </pc:sldMkLst>
      </pc:sldChg>
      <pc:sldChg chg="del">
        <pc:chgData name="Cooling, Chris" userId="6dcf99c9-2ba5-410a-8445-0893a3d1421f" providerId="ADAL" clId="{14239305-0D70-4AAF-9A17-68A2853CAEAE}" dt="2024-11-04T14:36:37.716" v="72" actId="47"/>
        <pc:sldMkLst>
          <pc:docMk/>
          <pc:sldMk cId="2664951763" sldId="337"/>
        </pc:sldMkLst>
      </pc:sldChg>
      <pc:sldChg chg="del">
        <pc:chgData name="Cooling, Chris" userId="6dcf99c9-2ba5-410a-8445-0893a3d1421f" providerId="ADAL" clId="{14239305-0D70-4AAF-9A17-68A2853CAEAE}" dt="2024-11-04T14:36:37.716" v="72" actId="47"/>
        <pc:sldMkLst>
          <pc:docMk/>
          <pc:sldMk cId="3622005211" sldId="338"/>
        </pc:sldMkLst>
      </pc:sldChg>
      <pc:sldChg chg="del">
        <pc:chgData name="Cooling, Chris" userId="6dcf99c9-2ba5-410a-8445-0893a3d1421f" providerId="ADAL" clId="{14239305-0D70-4AAF-9A17-68A2853CAEAE}" dt="2024-11-04T14:36:37.716" v="72" actId="47"/>
        <pc:sldMkLst>
          <pc:docMk/>
          <pc:sldMk cId="554491314" sldId="339"/>
        </pc:sldMkLst>
      </pc:sldChg>
      <pc:sldChg chg="del">
        <pc:chgData name="Cooling, Chris" userId="6dcf99c9-2ba5-410a-8445-0893a3d1421f" providerId="ADAL" clId="{14239305-0D70-4AAF-9A17-68A2853CAEAE}" dt="2024-11-04T14:36:37.716" v="72" actId="47"/>
        <pc:sldMkLst>
          <pc:docMk/>
          <pc:sldMk cId="522323507" sldId="340"/>
        </pc:sldMkLst>
      </pc:sldChg>
      <pc:sldChg chg="del">
        <pc:chgData name="Cooling, Chris" userId="6dcf99c9-2ba5-410a-8445-0893a3d1421f" providerId="ADAL" clId="{14239305-0D70-4AAF-9A17-68A2853CAEAE}" dt="2024-11-04T14:36:37.716" v="72" actId="47"/>
        <pc:sldMkLst>
          <pc:docMk/>
          <pc:sldMk cId="2197094557" sldId="341"/>
        </pc:sldMkLst>
      </pc:sldChg>
      <pc:sldChg chg="del">
        <pc:chgData name="Cooling, Chris" userId="6dcf99c9-2ba5-410a-8445-0893a3d1421f" providerId="ADAL" clId="{14239305-0D70-4AAF-9A17-68A2853CAEAE}" dt="2024-11-04T14:36:37.716" v="72" actId="47"/>
        <pc:sldMkLst>
          <pc:docMk/>
          <pc:sldMk cId="3356448482" sldId="342"/>
        </pc:sldMkLst>
      </pc:sldChg>
      <pc:sldChg chg="del">
        <pc:chgData name="Cooling, Chris" userId="6dcf99c9-2ba5-410a-8445-0893a3d1421f" providerId="ADAL" clId="{14239305-0D70-4AAF-9A17-68A2853CAEAE}" dt="2024-11-04T14:36:37.716" v="72" actId="47"/>
        <pc:sldMkLst>
          <pc:docMk/>
          <pc:sldMk cId="4060369684" sldId="343"/>
        </pc:sldMkLst>
      </pc:sldChg>
      <pc:sldChg chg="del">
        <pc:chgData name="Cooling, Chris" userId="6dcf99c9-2ba5-410a-8445-0893a3d1421f" providerId="ADAL" clId="{14239305-0D70-4AAF-9A17-68A2853CAEAE}" dt="2024-11-04T14:36:37.716" v="72" actId="47"/>
        <pc:sldMkLst>
          <pc:docMk/>
          <pc:sldMk cId="2539831761" sldId="344"/>
        </pc:sldMkLst>
      </pc:sldChg>
      <pc:sldChg chg="del">
        <pc:chgData name="Cooling, Chris" userId="6dcf99c9-2ba5-410a-8445-0893a3d1421f" providerId="ADAL" clId="{14239305-0D70-4AAF-9A17-68A2853CAEAE}" dt="2024-11-04T14:36:37.716" v="72" actId="47"/>
        <pc:sldMkLst>
          <pc:docMk/>
          <pc:sldMk cId="1690870462" sldId="345"/>
        </pc:sldMkLst>
      </pc:sldChg>
      <pc:sldChg chg="del">
        <pc:chgData name="Cooling, Chris" userId="6dcf99c9-2ba5-410a-8445-0893a3d1421f" providerId="ADAL" clId="{14239305-0D70-4AAF-9A17-68A2853CAEAE}" dt="2024-11-04T14:36:37.716" v="72" actId="47"/>
        <pc:sldMkLst>
          <pc:docMk/>
          <pc:sldMk cId="3661652897" sldId="346"/>
        </pc:sldMkLst>
      </pc:sldChg>
      <pc:sldChg chg="del">
        <pc:chgData name="Cooling, Chris" userId="6dcf99c9-2ba5-410a-8445-0893a3d1421f" providerId="ADAL" clId="{14239305-0D70-4AAF-9A17-68A2853CAEAE}" dt="2024-11-04T14:36:37.716" v="72" actId="47"/>
        <pc:sldMkLst>
          <pc:docMk/>
          <pc:sldMk cId="2070119441" sldId="347"/>
        </pc:sldMkLst>
      </pc:sldChg>
      <pc:sldChg chg="del">
        <pc:chgData name="Cooling, Chris" userId="6dcf99c9-2ba5-410a-8445-0893a3d1421f" providerId="ADAL" clId="{14239305-0D70-4AAF-9A17-68A2853CAEAE}" dt="2024-11-04T14:36:37.716" v="72" actId="47"/>
        <pc:sldMkLst>
          <pc:docMk/>
          <pc:sldMk cId="1269268474" sldId="348"/>
        </pc:sldMkLst>
      </pc:sldChg>
      <pc:sldChg chg="del">
        <pc:chgData name="Cooling, Chris" userId="6dcf99c9-2ba5-410a-8445-0893a3d1421f" providerId="ADAL" clId="{14239305-0D70-4AAF-9A17-68A2853CAEAE}" dt="2024-11-04T14:36:37.716" v="72" actId="47"/>
        <pc:sldMkLst>
          <pc:docMk/>
          <pc:sldMk cId="153547941" sldId="349"/>
        </pc:sldMkLst>
      </pc:sldChg>
      <pc:sldChg chg="del">
        <pc:chgData name="Cooling, Chris" userId="6dcf99c9-2ba5-410a-8445-0893a3d1421f" providerId="ADAL" clId="{14239305-0D70-4AAF-9A17-68A2853CAEAE}" dt="2024-11-04T14:36:37.716" v="72" actId="47"/>
        <pc:sldMkLst>
          <pc:docMk/>
          <pc:sldMk cId="1413955769" sldId="350"/>
        </pc:sldMkLst>
      </pc:sldChg>
      <pc:sldChg chg="del">
        <pc:chgData name="Cooling, Chris" userId="6dcf99c9-2ba5-410a-8445-0893a3d1421f" providerId="ADAL" clId="{14239305-0D70-4AAF-9A17-68A2853CAEAE}" dt="2024-11-04T14:36:37.716" v="72" actId="47"/>
        <pc:sldMkLst>
          <pc:docMk/>
          <pc:sldMk cId="4094500383" sldId="351"/>
        </pc:sldMkLst>
      </pc:sldChg>
      <pc:sldChg chg="del">
        <pc:chgData name="Cooling, Chris" userId="6dcf99c9-2ba5-410a-8445-0893a3d1421f" providerId="ADAL" clId="{14239305-0D70-4AAF-9A17-68A2853CAEAE}" dt="2024-11-04T14:36:37.716" v="72" actId="47"/>
        <pc:sldMkLst>
          <pc:docMk/>
          <pc:sldMk cId="1485472807" sldId="352"/>
        </pc:sldMkLst>
      </pc:sldChg>
      <pc:sldChg chg="del">
        <pc:chgData name="Cooling, Chris" userId="6dcf99c9-2ba5-410a-8445-0893a3d1421f" providerId="ADAL" clId="{14239305-0D70-4AAF-9A17-68A2853CAEAE}" dt="2024-11-04T14:36:37.716" v="72" actId="47"/>
        <pc:sldMkLst>
          <pc:docMk/>
          <pc:sldMk cId="1434425710" sldId="354"/>
        </pc:sldMkLst>
      </pc:sldChg>
      <pc:sldChg chg="del">
        <pc:chgData name="Cooling, Chris" userId="6dcf99c9-2ba5-410a-8445-0893a3d1421f" providerId="ADAL" clId="{14239305-0D70-4AAF-9A17-68A2853CAEAE}" dt="2024-11-04T14:36:37.716" v="72" actId="47"/>
        <pc:sldMkLst>
          <pc:docMk/>
          <pc:sldMk cId="2083210584" sldId="355"/>
        </pc:sldMkLst>
      </pc:sldChg>
      <pc:sldChg chg="del">
        <pc:chgData name="Cooling, Chris" userId="6dcf99c9-2ba5-410a-8445-0893a3d1421f" providerId="ADAL" clId="{14239305-0D70-4AAF-9A17-68A2853CAEAE}" dt="2024-11-04T14:36:37.716" v="72" actId="47"/>
        <pc:sldMkLst>
          <pc:docMk/>
          <pc:sldMk cId="988298083" sldId="356"/>
        </pc:sldMkLst>
      </pc:sldChg>
      <pc:sldChg chg="del">
        <pc:chgData name="Cooling, Chris" userId="6dcf99c9-2ba5-410a-8445-0893a3d1421f" providerId="ADAL" clId="{14239305-0D70-4AAF-9A17-68A2853CAEAE}" dt="2024-11-04T14:36:37.716" v="72" actId="47"/>
        <pc:sldMkLst>
          <pc:docMk/>
          <pc:sldMk cId="506164044" sldId="357"/>
        </pc:sldMkLst>
      </pc:sldChg>
      <pc:sldChg chg="del">
        <pc:chgData name="Cooling, Chris" userId="6dcf99c9-2ba5-410a-8445-0893a3d1421f" providerId="ADAL" clId="{14239305-0D70-4AAF-9A17-68A2853CAEAE}" dt="2024-11-04T14:36:37.716" v="72" actId="47"/>
        <pc:sldMkLst>
          <pc:docMk/>
          <pc:sldMk cId="1748338549" sldId="358"/>
        </pc:sldMkLst>
      </pc:sldChg>
      <pc:sldChg chg="del">
        <pc:chgData name="Cooling, Chris" userId="6dcf99c9-2ba5-410a-8445-0893a3d1421f" providerId="ADAL" clId="{14239305-0D70-4AAF-9A17-68A2853CAEAE}" dt="2024-11-04T14:36:37.716" v="72" actId="47"/>
        <pc:sldMkLst>
          <pc:docMk/>
          <pc:sldMk cId="16407505" sldId="361"/>
        </pc:sldMkLst>
      </pc:sldChg>
      <pc:sldChg chg="modSp add mod">
        <pc:chgData name="Cooling, Chris" userId="6dcf99c9-2ba5-410a-8445-0893a3d1421f" providerId="ADAL" clId="{14239305-0D70-4AAF-9A17-68A2853CAEAE}" dt="2024-11-04T14:38:29.672" v="76" actId="12"/>
        <pc:sldMkLst>
          <pc:docMk/>
          <pc:sldMk cId="259221450" sldId="363"/>
        </pc:sldMkLst>
      </pc:sldChg>
      <pc:sldChg chg="modSp add mod">
        <pc:chgData name="Cooling, Chris" userId="6dcf99c9-2ba5-410a-8445-0893a3d1421f" providerId="ADAL" clId="{14239305-0D70-4AAF-9A17-68A2853CAEAE}" dt="2024-11-04T14:39:49.988" v="86" actId="255"/>
        <pc:sldMkLst>
          <pc:docMk/>
          <pc:sldMk cId="2140030271" sldId="364"/>
        </pc:sldMkLst>
      </pc:sldChg>
      <pc:sldChg chg="modSp add mod modNotesTx">
        <pc:chgData name="Cooling, Chris" userId="6dcf99c9-2ba5-410a-8445-0893a3d1421f" providerId="ADAL" clId="{14239305-0D70-4AAF-9A17-68A2853CAEAE}" dt="2024-11-04T14:41:50.233" v="105"/>
        <pc:sldMkLst>
          <pc:docMk/>
          <pc:sldMk cId="4088669175" sldId="365"/>
        </pc:sldMkLst>
      </pc:sldChg>
      <pc:sldChg chg="modSp add mod modNotesTx">
        <pc:chgData name="Cooling, Chris" userId="6dcf99c9-2ba5-410a-8445-0893a3d1421f" providerId="ADAL" clId="{14239305-0D70-4AAF-9A17-68A2853CAEAE}" dt="2024-11-04T14:44:15.447" v="115"/>
        <pc:sldMkLst>
          <pc:docMk/>
          <pc:sldMk cId="1350579328" sldId="366"/>
        </pc:sldMkLst>
      </pc:sldChg>
      <pc:sldChg chg="modSp add mod modNotesTx">
        <pc:chgData name="Cooling, Chris" userId="6dcf99c9-2ba5-410a-8445-0893a3d1421f" providerId="ADAL" clId="{14239305-0D70-4AAF-9A17-68A2853CAEAE}" dt="2024-11-04T14:46:03.714" v="126" actId="20577"/>
        <pc:sldMkLst>
          <pc:docMk/>
          <pc:sldMk cId="1189468478" sldId="367"/>
        </pc:sldMkLst>
      </pc:sldChg>
      <pc:sldChg chg="modSp add mod modNotesTx">
        <pc:chgData name="Cooling, Chris" userId="6dcf99c9-2ba5-410a-8445-0893a3d1421f" providerId="ADAL" clId="{14239305-0D70-4AAF-9A17-68A2853CAEAE}" dt="2024-11-04T14:48:35.463" v="132" actId="948"/>
        <pc:sldMkLst>
          <pc:docMk/>
          <pc:sldMk cId="1892570500" sldId="368"/>
        </pc:sldMkLst>
      </pc:sldChg>
      <pc:sldChg chg="addSp modSp add mod modNotesTx">
        <pc:chgData name="Cooling, Chris" userId="6dcf99c9-2ba5-410a-8445-0893a3d1421f" providerId="ADAL" clId="{14239305-0D70-4AAF-9A17-68A2853CAEAE}" dt="2024-11-04T14:50:23.305" v="148" actId="1076"/>
        <pc:sldMkLst>
          <pc:docMk/>
          <pc:sldMk cId="1319106070" sldId="369"/>
        </pc:sldMkLst>
      </pc:sldChg>
      <pc:sldChg chg="addSp delSp modSp add mod modNotesTx">
        <pc:chgData name="Cooling, Chris" userId="6dcf99c9-2ba5-410a-8445-0893a3d1421f" providerId="ADAL" clId="{14239305-0D70-4AAF-9A17-68A2853CAEAE}" dt="2024-11-04T14:52:35.440" v="175"/>
        <pc:sldMkLst>
          <pc:docMk/>
          <pc:sldMk cId="3113557242" sldId="370"/>
        </pc:sldMkLst>
      </pc:sldChg>
      <pc:sldChg chg="addSp delSp modSp add mod modNotesTx">
        <pc:chgData name="Cooling, Chris" userId="6dcf99c9-2ba5-410a-8445-0893a3d1421f" providerId="ADAL" clId="{14239305-0D70-4AAF-9A17-68A2853CAEAE}" dt="2024-11-04T14:54:48.218" v="186" actId="255"/>
        <pc:sldMkLst>
          <pc:docMk/>
          <pc:sldMk cId="409448192" sldId="371"/>
        </pc:sldMkLst>
      </pc:sldChg>
      <pc:sldChg chg="addSp delSp modSp add mod modNotesTx">
        <pc:chgData name="Cooling, Chris" userId="6dcf99c9-2ba5-410a-8445-0893a3d1421f" providerId="ADAL" clId="{14239305-0D70-4AAF-9A17-68A2853CAEAE}" dt="2024-11-04T14:56:37.465" v="200"/>
        <pc:sldMkLst>
          <pc:docMk/>
          <pc:sldMk cId="1605093122" sldId="372"/>
        </pc:sldMkLst>
      </pc:sldChg>
      <pc:sldChg chg="addSp delSp modSp add mod modClrScheme chgLayout modNotesTx">
        <pc:chgData name="Cooling, Chris" userId="6dcf99c9-2ba5-410a-8445-0893a3d1421f" providerId="ADAL" clId="{14239305-0D70-4AAF-9A17-68A2853CAEAE}" dt="2024-11-04T15:01:28.138" v="244"/>
        <pc:sldMkLst>
          <pc:docMk/>
          <pc:sldMk cId="914438080" sldId="373"/>
        </pc:sldMkLst>
      </pc:sldChg>
      <pc:sldChg chg="addSp delSp modSp add del mod">
        <pc:chgData name="Cooling, Chris" userId="6dcf99c9-2ba5-410a-8445-0893a3d1421f" providerId="ADAL" clId="{14239305-0D70-4AAF-9A17-68A2853CAEAE}" dt="2024-11-04T15:04:26.596" v="254" actId="47"/>
        <pc:sldMkLst>
          <pc:docMk/>
          <pc:sldMk cId="1960006070" sldId="374"/>
        </pc:sldMkLst>
      </pc:sldChg>
      <pc:sldChg chg="addSp delSp modSp add mod modNotesTx">
        <pc:chgData name="Cooling, Chris" userId="6dcf99c9-2ba5-410a-8445-0893a3d1421f" providerId="ADAL" clId="{14239305-0D70-4AAF-9A17-68A2853CAEAE}" dt="2024-11-04T15:07:24.001" v="271"/>
        <pc:sldMkLst>
          <pc:docMk/>
          <pc:sldMk cId="1434872685" sldId="375"/>
        </pc:sldMkLst>
      </pc:sldChg>
      <pc:sldChg chg="addSp delSp modSp add mod modNotesTx">
        <pc:chgData name="Cooling, Chris" userId="6dcf99c9-2ba5-410a-8445-0893a3d1421f" providerId="ADAL" clId="{14239305-0D70-4AAF-9A17-68A2853CAEAE}" dt="2024-11-04T15:16:30.888" v="307" actId="255"/>
        <pc:sldMkLst>
          <pc:docMk/>
          <pc:sldMk cId="1758052030" sldId="376"/>
        </pc:sldMkLst>
      </pc:sldChg>
      <pc:sldChg chg="add modNotesTx">
        <pc:chgData name="Cooling, Chris" userId="6dcf99c9-2ba5-410a-8445-0893a3d1421f" providerId="ADAL" clId="{14239305-0D70-4AAF-9A17-68A2853CAEAE}" dt="2024-11-04T15:16:47.146" v="308"/>
        <pc:sldMkLst>
          <pc:docMk/>
          <pc:sldMk cId="817897064" sldId="377"/>
        </pc:sldMkLst>
      </pc:sldChg>
      <pc:sldChg chg="modSp add mod modNotesTx">
        <pc:chgData name="Cooling, Chris" userId="6dcf99c9-2ba5-410a-8445-0893a3d1421f" providerId="ADAL" clId="{14239305-0D70-4AAF-9A17-68A2853CAEAE}" dt="2024-11-04T15:17:33.924" v="314" actId="6549"/>
        <pc:sldMkLst>
          <pc:docMk/>
          <pc:sldMk cId="826249200" sldId="378"/>
        </pc:sldMkLst>
      </pc:sldChg>
      <pc:sldChg chg="addSp delSp modSp add mod modNotesTx">
        <pc:chgData name="Cooling, Chris" userId="6dcf99c9-2ba5-410a-8445-0893a3d1421f" providerId="ADAL" clId="{14239305-0D70-4AAF-9A17-68A2853CAEAE}" dt="2024-11-04T15:18:38.243" v="326" actId="20577"/>
        <pc:sldMkLst>
          <pc:docMk/>
          <pc:sldMk cId="37689546" sldId="379"/>
        </pc:sldMkLst>
      </pc:sldChg>
      <pc:sldChg chg="addSp delSp modSp add mod modNotesTx">
        <pc:chgData name="Cooling, Chris" userId="6dcf99c9-2ba5-410a-8445-0893a3d1421f" providerId="ADAL" clId="{14239305-0D70-4AAF-9A17-68A2853CAEAE}" dt="2024-11-04T15:23:14.169" v="338"/>
        <pc:sldMkLst>
          <pc:docMk/>
          <pc:sldMk cId="2000644912" sldId="380"/>
        </pc:sldMkLst>
      </pc:sldChg>
      <pc:sldChg chg="addSp delSp modSp add mod modNotesTx">
        <pc:chgData name="Cooling, Chris" userId="6dcf99c9-2ba5-410a-8445-0893a3d1421f" providerId="ADAL" clId="{14239305-0D70-4AAF-9A17-68A2853CAEAE}" dt="2024-11-05T12:44:16.362" v="711"/>
        <pc:sldMkLst>
          <pc:docMk/>
          <pc:sldMk cId="3371708678" sldId="381"/>
        </pc:sldMkLst>
      </pc:sldChg>
      <pc:sldChg chg="addSp delSp modSp add mod modNotesTx">
        <pc:chgData name="Cooling, Chris" userId="6dcf99c9-2ba5-410a-8445-0893a3d1421f" providerId="ADAL" clId="{14239305-0D70-4AAF-9A17-68A2853CAEAE}" dt="2024-11-04T15:31:36.369" v="430"/>
        <pc:sldMkLst>
          <pc:docMk/>
          <pc:sldMk cId="1192537269" sldId="382"/>
        </pc:sldMkLst>
      </pc:sldChg>
      <pc:sldChg chg="add">
        <pc:chgData name="Cooling, Chris" userId="6dcf99c9-2ba5-410a-8445-0893a3d1421f" providerId="ADAL" clId="{14239305-0D70-4AAF-9A17-68A2853CAEAE}" dt="2024-11-04T15:30:47.004" v="382" actId="2890"/>
        <pc:sldMkLst>
          <pc:docMk/>
          <pc:sldMk cId="3071108315" sldId="383"/>
        </pc:sldMkLst>
      </pc:sldChg>
      <pc:sldChg chg="addSp delSp modSp add mod modNotesTx">
        <pc:chgData name="Cooling, Chris" userId="6dcf99c9-2ba5-410a-8445-0893a3d1421f" providerId="ADAL" clId="{14239305-0D70-4AAF-9A17-68A2853CAEAE}" dt="2024-11-05T12:44:38.753" v="712" actId="33524"/>
        <pc:sldMkLst>
          <pc:docMk/>
          <pc:sldMk cId="3276740015" sldId="384"/>
        </pc:sldMkLst>
      </pc:sldChg>
      <pc:sldChg chg="addSp delSp modSp add mod modNotesTx">
        <pc:chgData name="Cooling, Chris" userId="6dcf99c9-2ba5-410a-8445-0893a3d1421f" providerId="ADAL" clId="{14239305-0D70-4AAF-9A17-68A2853CAEAE}" dt="2024-11-04T15:38:07.980" v="483" actId="478"/>
        <pc:sldMkLst>
          <pc:docMk/>
          <pc:sldMk cId="3765435039" sldId="385"/>
        </pc:sldMkLst>
      </pc:sldChg>
      <pc:sldChg chg="addSp delSp modSp add mod modNotesTx">
        <pc:chgData name="Cooling, Chris" userId="6dcf99c9-2ba5-410a-8445-0893a3d1421f" providerId="ADAL" clId="{14239305-0D70-4AAF-9A17-68A2853CAEAE}" dt="2024-11-04T15:38:04.264" v="482" actId="478"/>
        <pc:sldMkLst>
          <pc:docMk/>
          <pc:sldMk cId="1571122249" sldId="386"/>
        </pc:sldMkLst>
      </pc:sldChg>
      <pc:sldChg chg="addSp delSp modSp add mod modNotesTx">
        <pc:chgData name="Cooling, Chris" userId="6dcf99c9-2ba5-410a-8445-0893a3d1421f" providerId="ADAL" clId="{14239305-0D70-4AAF-9A17-68A2853CAEAE}" dt="2024-11-04T15:46:59.935" v="534" actId="1076"/>
        <pc:sldMkLst>
          <pc:docMk/>
          <pc:sldMk cId="2027825944" sldId="387"/>
        </pc:sldMkLst>
      </pc:sldChg>
      <pc:sldChg chg="addSp delSp modSp add mod modNotesTx">
        <pc:chgData name="Cooling, Chris" userId="6dcf99c9-2ba5-410a-8445-0893a3d1421f" providerId="ADAL" clId="{14239305-0D70-4AAF-9A17-68A2853CAEAE}" dt="2024-11-04T15:46:49.348" v="533" actId="1076"/>
        <pc:sldMkLst>
          <pc:docMk/>
          <pc:sldMk cId="778706311" sldId="388"/>
        </pc:sldMkLst>
      </pc:sldChg>
      <pc:sldChg chg="addSp delSp modSp add mod modNotesTx">
        <pc:chgData name="Cooling, Chris" userId="6dcf99c9-2ba5-410a-8445-0893a3d1421f" providerId="ADAL" clId="{14239305-0D70-4AAF-9A17-68A2853CAEAE}" dt="2024-11-04T15:46:44.082" v="532" actId="478"/>
        <pc:sldMkLst>
          <pc:docMk/>
          <pc:sldMk cId="199812805" sldId="389"/>
        </pc:sldMkLst>
      </pc:sldChg>
      <pc:sldChg chg="addSp delSp modSp add mod modNotesTx">
        <pc:chgData name="Cooling, Chris" userId="6dcf99c9-2ba5-410a-8445-0893a3d1421f" providerId="ADAL" clId="{14239305-0D70-4AAF-9A17-68A2853CAEAE}" dt="2024-11-05T12:45:26.301" v="713"/>
        <pc:sldMkLst>
          <pc:docMk/>
          <pc:sldMk cId="663906521" sldId="390"/>
        </pc:sldMkLst>
      </pc:sldChg>
      <pc:sldChg chg="addSp delSp modSp add mod modNotesTx">
        <pc:chgData name="Cooling, Chris" userId="6dcf99c9-2ba5-410a-8445-0893a3d1421f" providerId="ADAL" clId="{14239305-0D70-4AAF-9A17-68A2853CAEAE}" dt="2024-11-04T15:49:02.523" v="557" actId="1076"/>
        <pc:sldMkLst>
          <pc:docMk/>
          <pc:sldMk cId="2466665054" sldId="391"/>
        </pc:sldMkLst>
      </pc:sldChg>
      <pc:sldChg chg="addSp delSp modSp add mod modNotesTx">
        <pc:chgData name="Cooling, Chris" userId="6dcf99c9-2ba5-410a-8445-0893a3d1421f" providerId="ADAL" clId="{14239305-0D70-4AAF-9A17-68A2853CAEAE}" dt="2024-11-04T15:56:28.551" v="570"/>
        <pc:sldMkLst>
          <pc:docMk/>
          <pc:sldMk cId="4160087984" sldId="392"/>
        </pc:sldMkLst>
      </pc:sldChg>
      <pc:sldChg chg="addSp delSp modSp add mod modNotesTx">
        <pc:chgData name="Cooling, Chris" userId="6dcf99c9-2ba5-410a-8445-0893a3d1421f" providerId="ADAL" clId="{14239305-0D70-4AAF-9A17-68A2853CAEAE}" dt="2024-11-05T09:22:30.929" v="610"/>
        <pc:sldMkLst>
          <pc:docMk/>
          <pc:sldMk cId="4220535608" sldId="393"/>
        </pc:sldMkLst>
      </pc:sldChg>
      <pc:sldChg chg="addSp delSp modSp add mod ord modNotesTx">
        <pc:chgData name="Cooling, Chris" userId="6dcf99c9-2ba5-410a-8445-0893a3d1421f" providerId="ADAL" clId="{14239305-0D70-4AAF-9A17-68A2853CAEAE}" dt="2024-11-04T16:00:57.758" v="600"/>
        <pc:sldMkLst>
          <pc:docMk/>
          <pc:sldMk cId="3736618906" sldId="394"/>
        </pc:sldMkLst>
      </pc:sldChg>
      <pc:sldChg chg="addSp delSp modSp add mod modNotesTx">
        <pc:chgData name="Cooling, Chris" userId="6dcf99c9-2ba5-410a-8445-0893a3d1421f" providerId="ADAL" clId="{14239305-0D70-4AAF-9A17-68A2853CAEAE}" dt="2024-11-05T09:16:03.027" v="609"/>
        <pc:sldMkLst>
          <pc:docMk/>
          <pc:sldMk cId="3023433527" sldId="395"/>
        </pc:sldMkLst>
      </pc:sldChg>
      <pc:sldChg chg="addSp delSp modSp add mod modNotesTx">
        <pc:chgData name="Cooling, Chris" userId="6dcf99c9-2ba5-410a-8445-0893a3d1421f" providerId="ADAL" clId="{14239305-0D70-4AAF-9A17-68A2853CAEAE}" dt="2024-11-05T09:26:11.278" v="632" actId="1076"/>
        <pc:sldMkLst>
          <pc:docMk/>
          <pc:sldMk cId="4254960119" sldId="396"/>
        </pc:sldMkLst>
      </pc:sldChg>
      <pc:sldChg chg="addSp delSp modSp add mod modNotesTx">
        <pc:chgData name="Cooling, Chris" userId="6dcf99c9-2ba5-410a-8445-0893a3d1421f" providerId="ADAL" clId="{14239305-0D70-4AAF-9A17-68A2853CAEAE}" dt="2024-11-05T09:25:26.743" v="626"/>
        <pc:sldMkLst>
          <pc:docMk/>
          <pc:sldMk cId="1662447807" sldId="397"/>
        </pc:sldMkLst>
      </pc:sldChg>
      <pc:sldChg chg="addSp delSp modSp add mod modNotesTx">
        <pc:chgData name="Cooling, Chris" userId="6dcf99c9-2ba5-410a-8445-0893a3d1421f" providerId="ADAL" clId="{14239305-0D70-4AAF-9A17-68A2853CAEAE}" dt="2024-11-05T09:28:25.358" v="652"/>
        <pc:sldMkLst>
          <pc:docMk/>
          <pc:sldMk cId="634848556" sldId="398"/>
        </pc:sldMkLst>
      </pc:sldChg>
      <pc:sldChg chg="addSp delSp modSp add mod modNotesTx">
        <pc:chgData name="Cooling, Chris" userId="6dcf99c9-2ba5-410a-8445-0893a3d1421f" providerId="ADAL" clId="{14239305-0D70-4AAF-9A17-68A2853CAEAE}" dt="2024-11-05T09:30:44.283" v="677"/>
        <pc:sldMkLst>
          <pc:docMk/>
          <pc:sldMk cId="3667219139" sldId="399"/>
        </pc:sldMkLst>
      </pc:sldChg>
      <pc:sldChg chg="addSp delSp modSp add mod modNotesTx">
        <pc:chgData name="Cooling, Chris" userId="6dcf99c9-2ba5-410a-8445-0893a3d1421f" providerId="ADAL" clId="{14239305-0D70-4AAF-9A17-68A2853CAEAE}" dt="2024-11-05T09:32:36.092" v="710" actId="20577"/>
        <pc:sldMkLst>
          <pc:docMk/>
          <pc:sldMk cId="510822919" sldId="4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7/8/2025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is required to be 1.5 times or </a:t>
            </a:r>
            <a:r>
              <a:rPr lang="en-GB" dirty="0" err="1"/>
              <a:t>doublespaced</a:t>
            </a:r>
            <a:r>
              <a:rPr lang="en-GB" dirty="0"/>
              <a:t>, primarily to allow the examiners to annotate as they desire. The exceptions made for this are for indented quotations and footnotes.</a:t>
            </a:r>
          </a:p>
          <a:p>
            <a:endParaRPr lang="en-GB" dirty="0"/>
          </a:p>
          <a:p>
            <a:r>
              <a:rPr lang="en-GB" dirty="0"/>
              <a:t>This can be achieved using the </a:t>
            </a:r>
            <a:r>
              <a:rPr lang="en-GB" dirty="0" err="1"/>
              <a:t>setspace</a:t>
            </a:r>
            <a:r>
              <a:rPr lang="en-GB" dirty="0"/>
              <a:t> package and the “\</a:t>
            </a:r>
            <a:r>
              <a:rPr lang="en-GB" dirty="0" err="1"/>
              <a:t>doublescpaing</a:t>
            </a:r>
            <a:r>
              <a:rPr lang="en-GB" dirty="0"/>
              <a:t>” or “\</a:t>
            </a:r>
            <a:r>
              <a:rPr lang="en-GB" dirty="0" err="1"/>
              <a:t>onehalfspacing</a:t>
            </a:r>
            <a:r>
              <a:rPr lang="en-GB" dirty="0"/>
              <a:t>” commands (with those all commands going in the preamble). This package will set the spacing everywhere but captions and footnotes. This is sufficient for most applications, but it doesn’t technically fulfil the requirement that only footnotes and quotes may be single-spaced.</a:t>
            </a:r>
            <a:br>
              <a:rPr lang="en-GB" dirty="0"/>
            </a:br>
            <a:br>
              <a:rPr lang="en-GB" dirty="0"/>
            </a:br>
            <a:r>
              <a:rPr lang="en-GB" dirty="0"/>
              <a:t>Another option is to use the “\</a:t>
            </a:r>
            <a:r>
              <a:rPr lang="en-GB" dirty="0" err="1"/>
              <a:t>linespread</a:t>
            </a:r>
            <a:r>
              <a:rPr lang="en-GB" dirty="0"/>
              <a:t> command where the argument in curly brackets gives the amount the normal spacing is to be multiplied by (so try using 1.5 or 2). This takes effect literally everywhere and so will definitely fulfil the thesis requirements. Again, this command is placed in the preamble.</a:t>
            </a:r>
            <a:br>
              <a:rPr lang="en-GB" dirty="0"/>
            </a:br>
            <a:br>
              <a:rPr lang="en-GB" dirty="0"/>
            </a:br>
            <a:r>
              <a:rPr lang="en-GB" dirty="0"/>
              <a:t>The </a:t>
            </a:r>
            <a:r>
              <a:rPr lang="en-GB" dirty="0" err="1"/>
              <a:t>setspace</a:t>
            </a:r>
            <a:r>
              <a:rPr lang="en-GB" dirty="0"/>
              <a:t> package also introduces the </a:t>
            </a:r>
            <a:r>
              <a:rPr lang="en-GB" dirty="0" err="1"/>
              <a:t>singelspace</a:t>
            </a:r>
            <a:r>
              <a:rPr lang="en-GB" dirty="0"/>
              <a:t> environment which allows text in a selected part of the main document to be forced to be single-line spaced. This can be used for footnotes and quotations as required.</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1756349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use the </a:t>
            </a:r>
            <a:r>
              <a:rPr lang="en-GB" dirty="0" err="1"/>
              <a:t>setspace</a:t>
            </a:r>
            <a:r>
              <a:rPr lang="en-GB" dirty="0"/>
              <a:t> package and set the line-spacing to double-spaced using the </a:t>
            </a:r>
            <a:r>
              <a:rPr lang="en-GB" dirty="0" err="1"/>
              <a:t>linespread</a:t>
            </a:r>
            <a:r>
              <a:rPr lang="en-GB" dirty="0"/>
              <a:t> command. In the main section of the document, the first </a:t>
            </a:r>
            <a:r>
              <a:rPr lang="en-GB" dirty="0" err="1"/>
              <a:t>blindtext</a:t>
            </a:r>
            <a:r>
              <a:rPr lang="en-GB" dirty="0"/>
              <a:t> command produces double-spaced text. The second </a:t>
            </a:r>
            <a:r>
              <a:rPr lang="en-GB" dirty="0" err="1"/>
              <a:t>blindtext</a:t>
            </a:r>
            <a:r>
              <a:rPr lang="en-GB" dirty="0"/>
              <a:t> command is within a footnote and so is single-spaced at the bottom of the page. The third </a:t>
            </a:r>
            <a:r>
              <a:rPr lang="en-GB" dirty="0" err="1"/>
              <a:t>blindtext</a:t>
            </a:r>
            <a:r>
              <a:rPr lang="en-GB" dirty="0"/>
              <a:t> command is within the </a:t>
            </a:r>
            <a:r>
              <a:rPr lang="en-GB" dirty="0" err="1"/>
              <a:t>singlespace</a:t>
            </a:r>
            <a:r>
              <a:rPr lang="en-GB" dirty="0"/>
              <a:t> environment and so is single-spaced.</a:t>
            </a:r>
          </a:p>
          <a:p>
            <a:endParaRPr lang="en-GB" dirty="0"/>
          </a:p>
          <a:p>
            <a:r>
              <a:rPr lang="en-GB" dirty="0"/>
              <a:t>Overleaf example: https://www.overleaf.com/read/pkqxrrwjpnxt</a:t>
            </a:r>
          </a:p>
          <a:p>
            <a:endParaRPr lang="en-GB" dirty="0"/>
          </a:p>
          <a:p>
            <a:r>
              <a:rPr lang="en-GB" dirty="0"/>
              <a:t>Break for section 2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1191705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Due to branding reasons, use of the Imperial crest is not allowed outside a limited range of uses and is not allowed on your thesis cover. However, you are allowed to use the Imperial College logo if you wish.</a:t>
            </a:r>
          </a:p>
          <a:p>
            <a:endParaRPr lang="en-GB" dirty="0"/>
          </a:p>
          <a:p>
            <a:r>
              <a:rPr lang="en-GB" dirty="0"/>
              <a:t>Your thesis cover must contain the officially approved title of your thesis, your full name, the name “Imperial College” and the name of your department and the name of the degree you are submitting your thesis for. Your title page must also contain a page number. This causes a problem if you would normally use the “titlepage” construct in LaTeX as this specifically removes the page number from the page. There are a couple of ways around this. On the next slide, you will see the one of the simplest ones.</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2640989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we’ve used some features of LaTeX you probably know and some that might be new to you to create a title page. This is on a normal page which is ended with the “\</a:t>
            </a:r>
            <a:r>
              <a:rPr lang="en-GB" dirty="0" err="1"/>
              <a:t>clearpage</a:t>
            </a:r>
            <a:r>
              <a:rPr lang="en-GB" dirty="0"/>
              <a:t>” command.</a:t>
            </a:r>
          </a:p>
          <a:p>
            <a:endParaRPr lang="en-GB" dirty="0"/>
          </a:p>
          <a:p>
            <a:r>
              <a:rPr lang="en-GB" dirty="0"/>
              <a:t>The include graphics command allows us to include the Imperial College logo. Remember you will need to upload this to Overleaf or, if you’re using a compiler on your machine, place a corresponding image file in the same directory as your </a:t>
            </a:r>
            <a:r>
              <a:rPr lang="en-GB" dirty="0" err="1"/>
              <a:t>tex</a:t>
            </a:r>
            <a:r>
              <a:rPr lang="en-GB" dirty="0"/>
              <a:t> file.</a:t>
            </a:r>
          </a:p>
          <a:p>
            <a:endParaRPr lang="en-GB" dirty="0"/>
          </a:p>
          <a:p>
            <a:r>
              <a:rPr lang="en-GB" dirty="0"/>
              <a:t>The “\</a:t>
            </a:r>
            <a:r>
              <a:rPr lang="en-GB" dirty="0" err="1"/>
              <a:t>vfill</a:t>
            </a:r>
            <a:r>
              <a:rPr lang="en-GB" dirty="0"/>
              <a:t>” commands at the beginning and end of the page equally split any remaining vertical space after the rest of the page has been typeset. The “</a:t>
            </a:r>
            <a:r>
              <a:rPr lang="en-GB" dirty="0" err="1"/>
              <a:t>center</a:t>
            </a:r>
            <a:r>
              <a:rPr lang="en-GB" dirty="0"/>
              <a:t>” environment allows us to centre the remaining content on the page. The “huge” command allows us to make the title bigger for emphasis. The “\rule” command inserts a horizontal line. We specify its length in the first set of curly brackets and the width of the line in the second curly brackets. Note that we’re able to use “pt” as a unit, which measures the width of the line in the same units as the size of text.</a:t>
            </a:r>
          </a:p>
          <a:p>
            <a:endParaRPr lang="en-GB" dirty="0"/>
          </a:p>
          <a:p>
            <a:r>
              <a:rPr lang="en-GB" dirty="0"/>
              <a:t>The “\</a:t>
            </a:r>
            <a:r>
              <a:rPr lang="en-GB" dirty="0" err="1"/>
              <a:t>vspace</a:t>
            </a:r>
            <a:r>
              <a:rPr lang="en-GB" dirty="0"/>
              <a:t>” command allows us to insert a specified distance of blank vertical space. The double slashes in the text force LaTeX to use a line-break. This can be useful for breaking up long strings of text that might otherwise span the whole page and look unattractive. Finally, we use the “\</a:t>
            </a:r>
            <a:r>
              <a:rPr lang="en-GB" dirty="0" err="1"/>
              <a:t>clearpage</a:t>
            </a:r>
            <a:r>
              <a:rPr lang="en-GB" dirty="0"/>
              <a:t>” command to start a new page. </a:t>
            </a:r>
          </a:p>
          <a:p>
            <a:endParaRPr lang="en-GB" dirty="0"/>
          </a:p>
          <a:p>
            <a:r>
              <a:rPr lang="en-GB" dirty="0"/>
              <a:t>We’ve chosen not to use the titlepage environment here as this environment excludes does not allow page numbers to appear and, as you may recall, we are specifically required to have a page number on the title page.</a:t>
            </a:r>
            <a:br>
              <a:rPr lang="en-GB" dirty="0"/>
            </a:br>
            <a:br>
              <a:rPr lang="en-GB" dirty="0"/>
            </a:br>
            <a:r>
              <a:rPr lang="en-GB" dirty="0"/>
              <a:t>Overleaf example: https://www.overleaf.com/read/pxpnjjjztrkh</a:t>
            </a:r>
          </a:p>
          <a:p>
            <a:endParaRPr lang="en-GB" dirty="0"/>
          </a:p>
          <a:p>
            <a:r>
              <a:rPr lang="en-GB" dirty="0"/>
              <a:t>Break for section 3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3829846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2411042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things are required to be “at the beginning of your thesis” in the checklist. I’ve laid them out here in what I think is a sensible order.</a:t>
            </a:r>
          </a:p>
        </p:txBody>
      </p:sp>
      <p:sp>
        <p:nvSpPr>
          <p:cNvPr id="4" name="Slide Number Placeholder 3"/>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3345291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667065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insert the Abstract, Statement of Originality, Copyright Statement and Abstract. The easiest way to do this is using the chapter command, which gives each a nice heading and puts it on its own page. The “*” after the chapter command tells LaTeX not to number this chapter or include it in tables of contents.</a:t>
            </a:r>
          </a:p>
          <a:p>
            <a:endParaRPr lang="en-GB" dirty="0"/>
          </a:p>
          <a:p>
            <a:r>
              <a:rPr lang="en-GB" dirty="0"/>
              <a:t>Overleaf Example: https://www.overleaf.com/read/whzwtbfffwjz</a:t>
            </a:r>
          </a:p>
          <a:p>
            <a:endParaRPr lang="en-GB" dirty="0"/>
          </a:p>
          <a:p>
            <a:r>
              <a:rPr lang="en-GB" dirty="0"/>
              <a:t>Break for section 4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539610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must include a table of contents, list of figures and list of tables in your document. This list must include any documents not printed as part of thesis, but submitted with the thesis, such as audio storage.</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3156123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Inserting a table of contents automatically picks up any chapters, sections and subsections in your document and produces a list of them with the associated page numbers. As mentioned before, declarations of sections with a “*” exclude those sections from the table of contents.</a:t>
            </a:r>
            <a:br>
              <a:rPr lang="en-GB" dirty="0"/>
            </a:br>
            <a:br>
              <a:rPr lang="en-GB" dirty="0"/>
            </a:br>
            <a:r>
              <a:rPr lang="en-GB" dirty="0"/>
              <a:t>Overleaf Example: https://www.overleaf.com/read/tdvwkqybytwd</a:t>
            </a:r>
          </a:p>
        </p:txBody>
      </p:sp>
      <p:sp>
        <p:nvSpPr>
          <p:cNvPr id="4" name="Slide Number Placeholder 3"/>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563331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a:t>
            </a:fld>
            <a:endParaRPr lang="en-US"/>
          </a:p>
        </p:txBody>
      </p:sp>
    </p:spTree>
    <p:extLst>
      <p:ext uri="{BB962C8B-B14F-4D97-AF65-F5344CB8AC3E}">
        <p14:creationId xmlns:p14="http://schemas.microsoft.com/office/powerpoint/2010/main" val="2686934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483128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we mentioned earlier, if you include any items with your thesis external to what’s printed in the pages of your thesis, you must include it in the contents. Fortunately, LaTeX allows you to add entries to the contents, list of tables and list of figures without the referenced items actually appearing in your pdf.</a:t>
            </a:r>
          </a:p>
          <a:p>
            <a:endParaRPr lang="en-GB" dirty="0"/>
          </a:p>
          <a:p>
            <a:r>
              <a:rPr lang="en-GB" dirty="0"/>
              <a:t>This is achieved with the “\</a:t>
            </a:r>
            <a:r>
              <a:rPr lang="en-GB" dirty="0" err="1"/>
              <a:t>addcontentsline</a:t>
            </a:r>
            <a:r>
              <a:rPr lang="en-GB" dirty="0"/>
              <a:t>” command. This is followed by either “toc”, “</a:t>
            </a:r>
            <a:r>
              <a:rPr lang="en-GB" dirty="0" err="1"/>
              <a:t>lof</a:t>
            </a:r>
            <a:r>
              <a:rPr lang="en-GB" dirty="0"/>
              <a:t>” or “lot” in curly brackets to show the item is to be added to the table of contents, list of figures or list of tables respectively. In another set of curly brackets, you may define the “level” of the entry. This will always be “figure” for an item in the list of figures and “table” for an item in the list of tables, but for a table of contents item it may be “chapter”, “section” or “subsection”. Finally, the name of the entry is included in curly brackets.</a:t>
            </a:r>
            <a:br>
              <a:rPr lang="en-GB" dirty="0"/>
            </a:br>
            <a:br>
              <a:rPr lang="en-GB" dirty="0"/>
            </a:br>
            <a:r>
              <a:rPr lang="en-GB" dirty="0"/>
              <a:t>Overleaf Example: https://www.overleaf.com/read/pttgcwksbpsc</a:t>
            </a:r>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2132467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use appendices to add material to your thesis that you will not be examined on, but you feel examiners may wish to refer to. Within the “report” class, this is done by using the “\appendix” command. Following this command, all chapters will be appendices and will be labelled with letters. Similarly, figures will be numbered with A.1, etc. Appendices appear in the table of contents and so do figures and tables in appendices.</a:t>
            </a:r>
            <a:br>
              <a:rPr lang="en-GB" dirty="0"/>
            </a:br>
            <a:endParaRPr lang="en-GB" sz="1200" dirty="0"/>
          </a:p>
          <a:p>
            <a:r>
              <a:rPr lang="en-GB" sz="1200" dirty="0"/>
              <a:t>Overleaf Example: </a:t>
            </a:r>
            <a:r>
              <a:rPr lang="en-GB" dirty="0"/>
              <a:t>https://www.overleaf.com/read/rbtybvccgztw</a:t>
            </a:r>
            <a:endParaRPr lang="en-GB" sz="1200" dirty="0"/>
          </a:p>
          <a:p>
            <a:endParaRPr lang="en-GB" sz="1200" dirty="0"/>
          </a:p>
          <a:p>
            <a:r>
              <a:rPr lang="en-GB" sz="1200" dirty="0"/>
              <a:t>Break for Section 5 of Checklist</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1440651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Your thesis is likely to have dozens or hundreds of references and so a more advanced way to deal with your references is preferable. There are many ways to deal with your references and many ways to personalise your citations. We’re going to run through one way to achieve a streamlined approach to referencing and introduce a few options you might want to consider for personalising your references.</a:t>
            </a:r>
            <a:br>
              <a:rPr lang="en-GB" dirty="0"/>
            </a:br>
            <a:br>
              <a:rPr lang="en-GB" dirty="0"/>
            </a:br>
            <a:r>
              <a:rPr lang="en-GB" dirty="0"/>
              <a:t>Many reference managers such as EndNote, Mendeley and </a:t>
            </a:r>
            <a:r>
              <a:rPr lang="en-GB" dirty="0" err="1"/>
              <a:t>JabRef</a:t>
            </a:r>
            <a:r>
              <a:rPr lang="en-GB" dirty="0"/>
              <a:t>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out the details of a reference again. This saves a lot of time and effort you can better spend elsewhere.</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2805474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a:t>
            </a:fld>
            <a:endParaRPr lang="en-US"/>
          </a:p>
        </p:txBody>
      </p:sp>
    </p:spTree>
    <p:extLst>
      <p:ext uri="{BB962C8B-B14F-4D97-AF65-F5344CB8AC3E}">
        <p14:creationId xmlns:p14="http://schemas.microsoft.com/office/powerpoint/2010/main" val="72943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technical typesetting tool which is very well suited to the production of a thesis. It provides a quick and flexible way to produce attractive theses and has many useful productivity tools. Many formatting features can be updated across an entire document by changing a few lines in the preamble. LaTeX makes it very easy to include complex arrays of figures and equations.</a:t>
            </a:r>
          </a:p>
          <a:p>
            <a:endParaRPr lang="en-GB" dirty="0"/>
          </a:p>
          <a:p>
            <a:r>
              <a:rPr lang="en-GB" dirty="0"/>
              <a:t>In addition, as figures are updates every time the thesis is recompiled, you can make changes to these figures and these will automatically be picked up in the new pdf version of the thesis – you don’t need to replace them manually.</a:t>
            </a:r>
          </a:p>
          <a:p>
            <a:endParaRPr lang="en-GB" dirty="0"/>
          </a:p>
          <a:p>
            <a:r>
              <a:rPr lang="en-GB" dirty="0"/>
              <a:t>Finally, </a:t>
            </a:r>
            <a:r>
              <a:rPr lang="en-GB" dirty="0" err="1"/>
              <a:t>tex</a:t>
            </a:r>
            <a:r>
              <a:rPr lang="en-GB" dirty="0"/>
              <a:t> and bib files are stored in plain text, which is a very plain file format. As a result, they are less prone to corruption than files like Microsoft Word as they do not have their own formatting information that might not be compatible with a future release of a piece of software. This is particularly important when writing a long, important document over many years like a thesis. In addition, the use of plain text makes these files more amenable to “</a:t>
            </a:r>
            <a:r>
              <a:rPr lang="en-GB" dirty="0" err="1"/>
              <a:t>diff”ing</a:t>
            </a:r>
            <a:r>
              <a:rPr lang="en-GB" dirty="0"/>
              <a:t> if you’re using version control. If you don’t know what that means, don’t worry as it’s not the most important benefit.</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4082997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course focuses mostly on how to use LaTeX to produce a thesis and will not provide an in-depth discussion of the regulations surrounding your thesis. You should make sure you know what exact requirements are relevant to your programme and double-check everything presented here. However, it will be useful to take a quick look at some formatting requirements and how we can use LaTeX to achieve them.</a:t>
            </a:r>
          </a:p>
          <a:p>
            <a:endParaRPr lang="en-GB" dirty="0"/>
          </a:p>
          <a:p>
            <a:r>
              <a:rPr lang="en-GB" dirty="0"/>
              <a:t>There are several conditions for different types of theses. I’ll be focussing on university-wide requirements for PhD theses. Some of the basic requirements that we won’t dwell on but are useful background are given here. Your thesis must be written in English and has a word limit. You can use material from any papers you might have completed, but you cannot just copy-and-paste them. Your thesis needs to form a coherent narrative. You need to give a full bibliography and cite references appropriately. The fact that you will be examined on this document means you want it to be easy for examiners to read and review. Finally, once you’ve satisfied the requirements of your programme, you’re free to make sensible ideas regarding formatting. So you can personalise your thesis to some extent.</a:t>
            </a:r>
          </a:p>
        </p:txBody>
      </p:sp>
      <p:sp>
        <p:nvSpPr>
          <p:cNvPr id="4" name="Slide Number Placeholder 3"/>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2563182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will probably want to use A4 paper in your thesis and are recommended to use double-sided pages for larger theses (which will apply to most of you). The differences between single-sided and double sided documents mainly affects certain types of headers and footers, such as whether page numbers are always on the top right or appear on the “outside” corner of a page, etc.</a:t>
            </a:r>
          </a:p>
        </p:txBody>
      </p:sp>
      <p:sp>
        <p:nvSpPr>
          <p:cNvPr id="4" name="Slide Number Placeholder 3"/>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3144285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eThesis</a:t>
            </a:r>
            <a:r>
              <a:rPr lang="en-GB" dirty="0"/>
              <a:t> service requires only 1cm for binding purposes, so you can have margins anywhere up from 1cm. You should centre your content (i.e. have the same margins on left and right). The geometry package gives you the required control over the set up of the page including margins.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Using the “</a:t>
            </a:r>
            <a:r>
              <a:rPr lang="en-GB" dirty="0" err="1"/>
              <a:t>blindtext</a:t>
            </a:r>
            <a:r>
              <a:rPr lang="en-GB" dirty="0"/>
              <a:t>” package and the “</a:t>
            </a:r>
            <a:r>
              <a:rPr lang="en-GB" dirty="0" err="1"/>
              <a:t>blindtext</a:t>
            </a:r>
            <a:r>
              <a:rPr lang="en-GB" dirty="0"/>
              <a:t>[X]” command to insert “X” copies of the “lorem ipsum…” nonsense text to check how your page looks.</a:t>
            </a:r>
          </a:p>
        </p:txBody>
      </p:sp>
      <p:sp>
        <p:nvSpPr>
          <p:cNvPr id="4" name="Slide Number Placeholder 3"/>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933378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geometry package we’re able to use the geometry command later in the preamble. We may provide a number of arguments to set up the page in different ways. Here, we simply say we want the margin to be 2cm on left, right, top and bottom. The package is capable of much more, including setting margins individually.</a:t>
            </a:r>
          </a:p>
          <a:p>
            <a:endParaRPr lang="en-GB" dirty="0"/>
          </a:p>
          <a:p>
            <a:r>
              <a:rPr lang="en-GB" dirty="0"/>
              <a:t>Overleaf example: https://www.overleaf.com/read/knnndjjmthjv</a:t>
            </a:r>
          </a:p>
          <a:p>
            <a:endParaRPr lang="en-GB" dirty="0"/>
          </a:p>
          <a:p>
            <a:r>
              <a:rPr lang="en-GB" dirty="0"/>
              <a:t>Break for section 1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2043213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Footnotes aren’t required in a thesis, although you might find them useful. We’re about to need them for another section so I’ll introduce them now.  A footnote is inserted simply through the use of the footnote command, with the contents of the footnote contained in curly brackets.</a:t>
            </a:r>
            <a:br>
              <a:rPr lang="en-GB" dirty="0"/>
            </a:br>
            <a:br>
              <a:rPr lang="en-GB" dirty="0"/>
            </a:br>
            <a:r>
              <a:rPr lang="en-GB" dirty="0"/>
              <a:t>Overleaf example: https://www.overleaf.com/read/hsbthzhsdyzc</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9087198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DF6797-7A7D-4FC6-8BD8-9702943B96A6}" type="datetime1">
              <a:rPr lang="en-GB" smtClean="0"/>
              <a:t>08/07/2025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Writing Theses in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533506C-B2A7-49B0-B329-3D31FF76D9F0}" type="datetime1">
              <a:rPr lang="en-GB" smtClean="0"/>
              <a:t>08/07/2025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Writing Theses in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9752AB32-E41A-4B0A-8E14-276CD4331D03}" type="datetime1">
              <a:rPr lang="en-GB" smtClean="0"/>
              <a:t>08/07/2025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Writing Theses in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73CA5D0E-4B00-484D-8E6C-DE465A0A9F26}" type="datetime1">
              <a:rPr lang="en-GB" smtClean="0"/>
              <a:t>08/07/2025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Writing Theses in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718A3CAF-8114-4D30-8FFC-9B3076B0245B}" type="datetime1">
              <a:rPr lang="en-GB" smtClean="0"/>
              <a:t>08/07/2025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Writing Theses in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DE97A39B-A66B-4DF6-BCF7-9D2AD97B358C}" type="datetime1">
              <a:rPr lang="en-GB" smtClean="0"/>
              <a:t>08/07/2025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Writing Theses in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0AEF6CE-AB68-4F0C-B8AE-2C30A90F94EF}" type="datetime1">
              <a:rPr lang="en-GB" smtClean="0"/>
              <a:t>08/07/2025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65F988E3-2B88-40E6-8975-432B9259F6C2}" type="datetime1">
              <a:rPr lang="en-GB" smtClean="0"/>
              <a:t>08/07/2025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02206C14-A94E-44FC-9A1C-ED43022A7771}" type="datetime1">
              <a:rPr lang="en-GB" smtClean="0"/>
              <a:t>08/07/2025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256A96B-6FFC-4B2F-A446-D9711C221603}" type="datetime1">
              <a:rPr lang="en-GB" smtClean="0"/>
              <a:t>08/07/2025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07B5442-6256-471E-B8A4-0B901864D17A}" type="datetime1">
              <a:rPr lang="en-GB" smtClean="0"/>
              <a:t>08/07/2025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EBB63E86-8480-434A-AD0A-81A5DDACB3BD}" type="datetime1">
              <a:rPr lang="en-GB" smtClean="0"/>
              <a:t>08/07/2025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763CE690-31F2-446F-AF47-CA05EDD56D86}" type="datetime1">
              <a:rPr lang="en-GB" smtClean="0"/>
              <a:t>08/07/2025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34A4FB6B-5190-4755-95DE-DD9FA1A86149}" type="datetime1">
              <a:rPr lang="en-GB" smtClean="0"/>
              <a:t>08/07/2025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D87B7794-706B-4040-BCF9-D842AD2128C7}" type="datetime1">
              <a:rPr lang="en-GB" smtClean="0"/>
              <a:t>08/07/2025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D1DAD959-9743-44E4-8359-314DF63E88ED}" type="datetime1">
              <a:rPr lang="en-GB" smtClean="0"/>
              <a:t>08/07/2025</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13117A60-733D-4313-9FD6-85D1915D9EEA}" type="datetime1">
              <a:rPr lang="en-GB" smtClean="0"/>
              <a:t>08/07/2025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339755F-1C60-41AD-9567-A041745C2725}" type="datetime1">
              <a:rPr lang="en-GB" smtClean="0"/>
              <a:t>08/07/2025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9B9CBB28-1035-46A4-9B85-12227AAA4A56}" type="datetime1">
              <a:rPr lang="en-GB" smtClean="0"/>
              <a:t>08/07/2025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66C885E-A974-446E-A694-2514D74282BE}" type="datetime1">
              <a:rPr lang="en-GB" smtClean="0"/>
              <a:t>08/07/2025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8A7D109C-62F7-432C-9806-2A23B68E08D4}" type="datetime1">
              <a:rPr lang="en-GB" smtClean="0"/>
              <a:t>08/07/2025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5EA55E71-98DE-42D7-AFB1-6BC9C2EFC393}" type="datetime1">
              <a:rPr lang="en-GB" smtClean="0"/>
              <a:t>08/07/2025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72782DC2-B85D-4A00-8F2F-4A9F29E1DC45}" type="datetime1">
              <a:rPr lang="en-GB" smtClean="0"/>
              <a:t>08/07/2025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E318EFB-D535-433A-B3D6-D66DA3B51BD8}"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8232B2FA-9D4B-48DF-91D3-AF89948E523B}"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1C7AB493-F4EE-4F83-B10E-0376B4AF61CD}"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8602B20-7173-40C1-8575-E2E5918F224D}"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1415B30-3145-439F-A0B6-DF43E36C5CAD}"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1CF23D48-1DBC-4CC6-9798-DD2CDB197965}"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8AD170F8-F524-465E-B1DF-458E45E0D6E0}"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5B9DC63-5003-4371-9617-A81F7DFAA2F0}"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11D6CB72-7AB2-4B59-A900-2B4A93E955FC}"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72D5358-C4A6-486F-95D3-448A5A2C69E5}"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1D3AEC6-1A96-4E98-83C4-904FC9EE7716}"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6203744-3BEA-40BC-A5AD-32B356E46D48}"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6911C9ED-30A4-4228-AE20-06EBB3461EF8}"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3F2020AB-9004-47B2-8231-E051DA28F687}"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E006398-9F32-4F32-939F-7533C830F33E}"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57879AB7-B297-4F52-8C32-0D80B6A18EB7}" type="datetime1">
              <a:rPr lang="en-GB" smtClean="0"/>
              <a:t>08/07/2025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FFBCF3BE-000E-478E-831A-4CDB2F987C41}" type="datetime1">
              <a:rPr lang="en-GB" smtClean="0"/>
              <a:t>08/07/2025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A1E1C761-FA31-43AE-B943-26370F66D9A0}" type="datetime1">
              <a:rPr lang="en-GB" smtClean="0"/>
              <a:t>08/07/2025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A7269DC1-D51A-4515-8DE0-2E4AC96DC636}" type="datetime1">
              <a:rPr lang="en-GB" smtClean="0"/>
              <a:t>08/07/2025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F4DE92BB-013B-45F9-AE97-C504142276D2}" type="datetime1">
              <a:rPr lang="en-GB" smtClean="0"/>
              <a:t>08/07/2025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BB69759E-F12D-4781-8BAA-294BEA775DE9}" type="datetime1">
              <a:rPr lang="en-GB" smtClean="0"/>
              <a:t>08/07/2025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1A057A49-C229-4149-B706-D9941581D0FC}" type="datetime1">
              <a:rPr lang="en-GB" smtClean="0"/>
              <a:t>08/07/2025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2CF04B0C-2899-42E6-AC6E-C21CECC9CAAA}" type="datetime1">
              <a:rPr lang="en-GB" smtClean="0"/>
              <a:t>08/07/2025</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brand.imperial.ac.uk/document/25#/visual-identity/crest" TargetMode="External"/><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hyperlink" Target="https://brand.imperial.ac.uk/document/36"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s://www.imperial.ac.uk/admin-services/library/learning-support/generative-ai-guidance/" TargetMode="External"/><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www.imperial.ac.uk/research-and-innovation/support-for-staff/scholarly-communication/open-access/theses/selecting-a-creative-commons-licence/"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tinyurl.com/feedback-rcds" TargetMode="External"/><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www.imperial.ac.uk/media/imperial-college/administration-and-support-services/registry/academic-governance/public/academic-policy/research-degree-examinations/Thesis-Submission-Checklist.pdf"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hyperlink" Target="https://www.imperial.ac.uk/about/governance/academic-governance/regulations/" TargetMode="External"/><Relationship Id="rId5" Type="http://schemas.openxmlformats.org/officeDocument/2006/relationships/hyperlink" Target="https://www.imperial.ac.uk/media/imperial-college/administration-and-support-services/registry/academic-governance/public/regulations/2024-25/MPhil_PhD_Regulations_2024_25-v1.0.pdf" TargetMode="External"/><Relationship Id="rId4" Type="http://schemas.openxmlformats.org/officeDocument/2006/relationships/hyperlink" Target="https://www.imperial.ac.uk/media/imperial-college/administration-and-support-services/registry/academic-governance/public/regulations/2024-25/General_Regulations_2024_25-v1.0.pdf"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30BFE-CB41-E791-4D9C-03A91DA1441E}"/>
              </a:ext>
            </a:extLst>
          </p:cNvPr>
          <p:cNvSpPr>
            <a:spLocks noGrp="1"/>
          </p:cNvSpPr>
          <p:nvPr>
            <p:ph type="ctrTitle"/>
          </p:nvPr>
        </p:nvSpPr>
        <p:spPr/>
        <p:txBody>
          <a:bodyPr/>
          <a:lstStyle/>
          <a:p>
            <a:r>
              <a:rPr lang="en-US" dirty="0"/>
              <a:t>Writing Theses in LaTeX</a:t>
            </a:r>
          </a:p>
        </p:txBody>
      </p:sp>
      <p:sp>
        <p:nvSpPr>
          <p:cNvPr id="3" name="Subtitle 2">
            <a:extLst>
              <a:ext uri="{FF2B5EF4-FFF2-40B4-BE49-F238E27FC236}">
                <a16:creationId xmlns:a16="http://schemas.microsoft.com/office/drawing/2014/main" id="{F5239DCA-92DD-EBA0-CA5E-0801020A1879}"/>
              </a:ext>
            </a:extLst>
          </p:cNvPr>
          <p:cNvSpPr>
            <a:spLocks noGrp="1"/>
          </p:cNvSpPr>
          <p:nvPr>
            <p:ph type="subTitle" idx="1"/>
          </p:nvPr>
        </p:nvSpPr>
        <p:spPr/>
        <p:txBody>
          <a:bodyPr/>
          <a:lstStyle/>
          <a:p>
            <a:r>
              <a:rPr lang="en-GB" dirty="0"/>
              <a:t>Chris Cooling</a:t>
            </a:r>
          </a:p>
          <a:p>
            <a:r>
              <a:rPr lang="en-GB" dirty="0"/>
              <a:t>ECRI Senior Teaching Fellow</a:t>
            </a:r>
          </a:p>
          <a:p>
            <a:endParaRPr lang="en-US" dirty="0"/>
          </a:p>
          <a:p>
            <a:endParaRPr lang="en-US" dirty="0"/>
          </a:p>
        </p:txBody>
      </p:sp>
    </p:spTree>
    <p:extLst>
      <p:ext uri="{BB962C8B-B14F-4D97-AF65-F5344CB8AC3E}">
        <p14:creationId xmlns:p14="http://schemas.microsoft.com/office/powerpoint/2010/main" val="321272957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Footnotes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cxnSp>
        <p:nvCxnSpPr>
          <p:cNvPr id="10" name="Straight Connector 9">
            <a:extLst>
              <a:ext uri="{FF2B5EF4-FFF2-40B4-BE49-F238E27FC236}">
                <a16:creationId xmlns:a16="http://schemas.microsoft.com/office/drawing/2014/main" id="{D8F8EBE5-E3E7-F72C-F3C5-E67B270E543C}"/>
              </a:ext>
            </a:extLst>
          </p:cNvPr>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4" name="Content Placeholder 2">
            <a:extLst>
              <a:ext uri="{FF2B5EF4-FFF2-40B4-BE49-F238E27FC236}">
                <a16:creationId xmlns:a16="http://schemas.microsoft.com/office/drawing/2014/main" id="{154A69FE-9690-BA93-0BA5-6DB82A125900}"/>
              </a:ext>
            </a:extLst>
          </p:cNvPr>
          <p:cNvSpPr>
            <a:spLocks noGrp="1"/>
          </p:cNvSpPr>
          <p:nvPr>
            <p:ph idx="1"/>
          </p:nvPr>
        </p:nvSpPr>
        <p:spPr>
          <a:xfrm>
            <a:off x="479685" y="3133329"/>
            <a:ext cx="5126635" cy="434180"/>
          </a:xfrm>
        </p:spPr>
        <p:txBody>
          <a:bodyPr>
            <a:norm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 \footnote</a:t>
            </a:r>
            <a:r>
              <a:rPr lang="en-GB" sz="2400" dirty="0"/>
              <a:t>{Some gibberish}</a:t>
            </a:r>
          </a:p>
        </p:txBody>
      </p:sp>
      <p:pic>
        <p:nvPicPr>
          <p:cNvPr id="17" name="Picture 16" descr="A close up of text on a white background&#10;&#10;Description automatically generated">
            <a:extLst>
              <a:ext uri="{FF2B5EF4-FFF2-40B4-BE49-F238E27FC236}">
                <a16:creationId xmlns:a16="http://schemas.microsoft.com/office/drawing/2014/main" id="{B798CCCB-21FB-9027-2420-061CC5D9176D}"/>
              </a:ext>
            </a:extLst>
          </p:cNvPr>
          <p:cNvPicPr>
            <a:picLocks noChangeAspect="1"/>
          </p:cNvPicPr>
          <p:nvPr/>
        </p:nvPicPr>
        <p:blipFill>
          <a:blip r:embed="rId3"/>
          <a:stretch>
            <a:fillRect/>
          </a:stretch>
        </p:blipFill>
        <p:spPr>
          <a:xfrm>
            <a:off x="6457130" y="1186629"/>
            <a:ext cx="5229587" cy="4407109"/>
          </a:xfrm>
          <a:prstGeom prst="rect">
            <a:avLst/>
          </a:prstGeom>
        </p:spPr>
      </p:pic>
    </p:spTree>
    <p:extLst>
      <p:ext uri="{BB962C8B-B14F-4D97-AF65-F5344CB8AC3E}">
        <p14:creationId xmlns:p14="http://schemas.microsoft.com/office/powerpoint/2010/main" val="31135572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Line Spacing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Writing Theses in LaTeX</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sp>
        <p:nvSpPr>
          <p:cNvPr id="8" name="Content Placeholder 2">
            <a:extLst>
              <a:ext uri="{FF2B5EF4-FFF2-40B4-BE49-F238E27FC236}">
                <a16:creationId xmlns:a16="http://schemas.microsoft.com/office/drawing/2014/main" id="{19C16FC3-EB22-30A8-5370-E99D0B9F04D3}"/>
              </a:ext>
            </a:extLst>
          </p:cNvPr>
          <p:cNvSpPr>
            <a:spLocks noGrp="1"/>
          </p:cNvSpPr>
          <p:nvPr>
            <p:ph idx="1"/>
          </p:nvPr>
        </p:nvSpPr>
        <p:spPr>
          <a:xfrm>
            <a:off x="457199" y="1600199"/>
            <a:ext cx="11047751" cy="4453759"/>
          </a:xfrm>
        </p:spPr>
        <p:txBody>
          <a:bodyPr>
            <a:normAutofit/>
          </a:bodyPr>
          <a:lstStyle/>
          <a:p>
            <a:pPr marL="342900" indent="-342900">
              <a:buFont typeface="Arial" panose="020B0604020202020204" pitchFamily="34" charset="0"/>
              <a:buChar char="•"/>
            </a:pPr>
            <a:r>
              <a:rPr lang="en-GB" sz="2800" dirty="0"/>
              <a:t>Text should be 1.5 or double spaced [Section 4.3 of Checklist]</a:t>
            </a:r>
          </a:p>
          <a:p>
            <a:pPr marL="504891" lvl="2" indent="-342900"/>
            <a:r>
              <a:rPr lang="en-GB" sz="2400" dirty="0"/>
              <a:t>Except indented quotations and footnotes</a:t>
            </a:r>
          </a:p>
          <a:p>
            <a:pPr marL="342900" indent="-342900">
              <a:buFont typeface="Arial" panose="020B0604020202020204" pitchFamily="34" charset="0"/>
              <a:buChar char="•"/>
            </a:pPr>
            <a:r>
              <a:rPr lang="en-GB" sz="2800" dirty="0"/>
              <a:t>May be achieved using the </a:t>
            </a:r>
            <a:r>
              <a:rPr lang="en-GB" sz="2800" dirty="0" err="1">
                <a:solidFill>
                  <a:schemeClr val="tx2">
                    <a:lumMod val="50000"/>
                    <a:lumOff val="50000"/>
                  </a:schemeClr>
                </a:solidFill>
              </a:rPr>
              <a:t>setspace</a:t>
            </a:r>
            <a:r>
              <a:rPr lang="en-GB" sz="2800" dirty="0"/>
              <a:t> package and the </a:t>
            </a:r>
            <a:r>
              <a:rPr lang="en-GB" sz="2800" dirty="0">
                <a:solidFill>
                  <a:schemeClr val="tx2">
                    <a:lumMod val="50000"/>
                    <a:lumOff val="50000"/>
                  </a:schemeClr>
                </a:solidFill>
              </a:rPr>
              <a:t>\</a:t>
            </a:r>
            <a:r>
              <a:rPr lang="en-GB" sz="2800" dirty="0" err="1">
                <a:solidFill>
                  <a:schemeClr val="tx2">
                    <a:lumMod val="50000"/>
                    <a:lumOff val="50000"/>
                  </a:schemeClr>
                </a:solidFill>
              </a:rPr>
              <a:t>linespread</a:t>
            </a:r>
            <a:r>
              <a:rPr lang="en-GB" sz="2800" dirty="0"/>
              <a:t>{1.5} command</a:t>
            </a:r>
          </a:p>
          <a:p>
            <a:pPr marL="342900" indent="-342900">
              <a:buFont typeface="Arial" panose="020B0604020202020204" pitchFamily="34" charset="0"/>
              <a:buChar char="•"/>
            </a:pPr>
            <a:r>
              <a:rPr lang="en-GB" sz="2800" dirty="0"/>
              <a:t>The </a:t>
            </a:r>
            <a:r>
              <a:rPr lang="en-GB" sz="2800" dirty="0" err="1">
                <a:solidFill>
                  <a:schemeClr val="tx2">
                    <a:lumMod val="50000"/>
                    <a:lumOff val="50000"/>
                  </a:schemeClr>
                </a:solidFill>
              </a:rPr>
              <a:t>setspace</a:t>
            </a:r>
            <a:r>
              <a:rPr lang="en-GB" sz="2800" dirty="0"/>
              <a:t> package also introduces the </a:t>
            </a:r>
            <a:r>
              <a:rPr lang="en-GB" sz="2800" dirty="0" err="1">
                <a:solidFill>
                  <a:schemeClr val="tx2">
                    <a:lumMod val="50000"/>
                    <a:lumOff val="50000"/>
                  </a:schemeClr>
                </a:solidFill>
              </a:rPr>
              <a:t>singlespace</a:t>
            </a:r>
            <a:r>
              <a:rPr lang="en-GB" sz="2800" dirty="0"/>
              <a:t> environment</a:t>
            </a:r>
          </a:p>
        </p:txBody>
      </p:sp>
    </p:spTree>
    <p:extLst>
      <p:ext uri="{BB962C8B-B14F-4D97-AF65-F5344CB8AC3E}">
        <p14:creationId xmlns:p14="http://schemas.microsoft.com/office/powerpoint/2010/main" val="4094481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Line Spacing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Writing Theses in LaTeX</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sp>
        <p:nvSpPr>
          <p:cNvPr id="9" name="Content Placeholder 2">
            <a:extLst>
              <a:ext uri="{FF2B5EF4-FFF2-40B4-BE49-F238E27FC236}">
                <a16:creationId xmlns:a16="http://schemas.microsoft.com/office/drawing/2014/main" id="{8CDBA6E2-CF7B-63D8-3055-981C9B08A3B9}"/>
              </a:ext>
            </a:extLst>
          </p:cNvPr>
          <p:cNvSpPr txBox="1">
            <a:spLocks/>
          </p:cNvSpPr>
          <p:nvPr/>
        </p:nvSpPr>
        <p:spPr>
          <a:xfrm>
            <a:off x="340007" y="3279228"/>
            <a:ext cx="5273803" cy="3053906"/>
          </a:xfrm>
          <a:prstGeom prst="rect">
            <a:avLst/>
          </a:prstGeom>
        </p:spPr>
        <p:txBody>
          <a:bodyPr vert="horz" lIns="0" tIns="0" rIns="0" bIns="0" rtlCol="0">
            <a:norm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sz="2400">
                <a:solidFill>
                  <a:schemeClr val="tx2">
                    <a:lumMod val="50000"/>
                    <a:lumOff val="50000"/>
                  </a:schemeClr>
                </a:solidFill>
              </a:rPr>
              <a:t>\blindtext\footnote</a:t>
            </a:r>
            <a:r>
              <a:rPr lang="en-GB" sz="2400"/>
              <a:t>{</a:t>
            </a:r>
            <a:r>
              <a:rPr lang="en-GB" sz="2400">
                <a:solidFill>
                  <a:schemeClr val="tx2">
                    <a:lumMod val="50000"/>
                    <a:lumOff val="50000"/>
                  </a:schemeClr>
                </a:solidFill>
              </a:rPr>
              <a:t>\blindtext</a:t>
            </a:r>
            <a:r>
              <a:rPr lang="en-GB" sz="2400"/>
              <a:t>}</a:t>
            </a:r>
          </a:p>
          <a:p>
            <a:endParaRPr lang="en-GB" sz="2400"/>
          </a:p>
          <a:p>
            <a:r>
              <a:rPr lang="en-GB" sz="2400">
                <a:solidFill>
                  <a:schemeClr val="tx2">
                    <a:lumMod val="50000"/>
                    <a:lumOff val="50000"/>
                  </a:schemeClr>
                </a:solidFill>
              </a:rPr>
              <a:t>\begin</a:t>
            </a:r>
            <a:r>
              <a:rPr lang="en-GB" sz="2400"/>
              <a:t>{</a:t>
            </a:r>
            <a:r>
              <a:rPr lang="en-GB" sz="2400">
                <a:solidFill>
                  <a:schemeClr val="accent4">
                    <a:lumMod val="75000"/>
                  </a:schemeClr>
                </a:solidFill>
              </a:rPr>
              <a:t>singlespace</a:t>
            </a:r>
            <a:r>
              <a:rPr lang="en-GB" sz="2400"/>
              <a:t>}</a:t>
            </a:r>
          </a:p>
          <a:p>
            <a:r>
              <a:rPr lang="en-GB" sz="2400">
                <a:solidFill>
                  <a:schemeClr val="tx2">
                    <a:lumMod val="50000"/>
                    <a:lumOff val="50000"/>
                  </a:schemeClr>
                </a:solidFill>
              </a:rPr>
              <a:t>\blindtext</a:t>
            </a:r>
          </a:p>
          <a:p>
            <a:r>
              <a:rPr lang="en-GB" sz="2400">
                <a:solidFill>
                  <a:schemeClr val="tx2">
                    <a:lumMod val="50000"/>
                    <a:lumOff val="50000"/>
                  </a:schemeClr>
                </a:solidFill>
              </a:rPr>
              <a:t>\end</a:t>
            </a:r>
            <a:r>
              <a:rPr lang="en-GB" sz="2400"/>
              <a:t>{</a:t>
            </a:r>
            <a:r>
              <a:rPr lang="en-GB" sz="2400">
                <a:solidFill>
                  <a:schemeClr val="accent4">
                    <a:lumMod val="75000"/>
                  </a:schemeClr>
                </a:solidFill>
              </a:rPr>
              <a:t>singlespace</a:t>
            </a:r>
            <a:r>
              <a:rPr lang="en-GB" sz="2400"/>
              <a:t>}</a:t>
            </a:r>
            <a:endParaRPr lang="en-GB" sz="2400" dirty="0"/>
          </a:p>
        </p:txBody>
      </p:sp>
      <p:cxnSp>
        <p:nvCxnSpPr>
          <p:cNvPr id="10" name="Straight Connector 9">
            <a:extLst>
              <a:ext uri="{FF2B5EF4-FFF2-40B4-BE49-F238E27FC236}">
                <a16:creationId xmlns:a16="http://schemas.microsoft.com/office/drawing/2014/main" id="{66EAA928-9523-58CF-B138-62FD18CEA6BE}"/>
              </a:ext>
            </a:extLst>
          </p:cNvPr>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4D2BA92-97B2-B9F3-EACA-BD444B8D27CC}"/>
              </a:ext>
            </a:extLst>
          </p:cNvPr>
          <p:cNvSpPr txBox="1"/>
          <p:nvPr/>
        </p:nvSpPr>
        <p:spPr>
          <a:xfrm>
            <a:off x="10494578" y="40993"/>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12" name="Picture 11">
            <a:extLst>
              <a:ext uri="{FF2B5EF4-FFF2-40B4-BE49-F238E27FC236}">
                <a16:creationId xmlns:a16="http://schemas.microsoft.com/office/drawing/2014/main" id="{C17B251E-27DE-D17A-0AEF-883AB98D0A95}"/>
              </a:ext>
            </a:extLst>
          </p:cNvPr>
          <p:cNvPicPr>
            <a:picLocks noChangeAspect="1"/>
          </p:cNvPicPr>
          <p:nvPr/>
        </p:nvPicPr>
        <p:blipFill>
          <a:blip r:embed="rId3"/>
          <a:stretch>
            <a:fillRect/>
          </a:stretch>
        </p:blipFill>
        <p:spPr>
          <a:xfrm>
            <a:off x="7280871" y="903626"/>
            <a:ext cx="3953383" cy="5429508"/>
          </a:xfrm>
          <a:prstGeom prst="rect">
            <a:avLst/>
          </a:prstGeom>
        </p:spPr>
      </p:pic>
      <p:sp>
        <p:nvSpPr>
          <p:cNvPr id="13" name="TextBox 12">
            <a:extLst>
              <a:ext uri="{FF2B5EF4-FFF2-40B4-BE49-F238E27FC236}">
                <a16:creationId xmlns:a16="http://schemas.microsoft.com/office/drawing/2014/main" id="{0B6824A6-A633-161E-0F9C-C8AC5CF68B45}"/>
              </a:ext>
            </a:extLst>
          </p:cNvPr>
          <p:cNvSpPr txBox="1"/>
          <p:nvPr/>
        </p:nvSpPr>
        <p:spPr>
          <a:xfrm>
            <a:off x="340008" y="1614800"/>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14" name="TextBox 13">
            <a:extLst>
              <a:ext uri="{FF2B5EF4-FFF2-40B4-BE49-F238E27FC236}">
                <a16:creationId xmlns:a16="http://schemas.microsoft.com/office/drawing/2014/main" id="{C0C7D466-FD31-0F53-A8FA-0E60EEDFC766}"/>
              </a:ext>
            </a:extLst>
          </p:cNvPr>
          <p:cNvSpPr txBox="1"/>
          <p:nvPr/>
        </p:nvSpPr>
        <p:spPr>
          <a:xfrm>
            <a:off x="340008" y="1984132"/>
            <a:ext cx="3369833" cy="830997"/>
          </a:xfrm>
          <a:prstGeom prst="rect">
            <a:avLst/>
          </a:prstGeom>
          <a:noFill/>
          <a:ln>
            <a:solidFill>
              <a:srgbClr val="FF0000"/>
            </a:solidFill>
          </a:ln>
        </p:spPr>
        <p:txBody>
          <a:bodyPr wrap="non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accent4">
                    <a:lumMod val="75000"/>
                  </a:schemeClr>
                </a:solidFill>
              </a:rPr>
              <a:t>setspace</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{2}</a:t>
            </a:r>
            <a:endParaRPr lang="en-GB" dirty="0"/>
          </a:p>
        </p:txBody>
      </p:sp>
    </p:spTree>
    <p:extLst>
      <p:ext uri="{BB962C8B-B14F-4D97-AF65-F5344CB8AC3E}">
        <p14:creationId xmlns:p14="http://schemas.microsoft.com/office/powerpoint/2010/main" val="16050931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a:t>Title Page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sp>
        <p:nvSpPr>
          <p:cNvPr id="3" name="Content Placeholder 6">
            <a:extLst>
              <a:ext uri="{FF2B5EF4-FFF2-40B4-BE49-F238E27FC236}">
                <a16:creationId xmlns:a16="http://schemas.microsoft.com/office/drawing/2014/main" id="{42CBE8EB-A2DB-17DE-5D82-BEB96AF6849F}"/>
              </a:ext>
            </a:extLst>
          </p:cNvPr>
          <p:cNvSpPr>
            <a:spLocks noGrp="1"/>
          </p:cNvSpPr>
          <p:nvPr>
            <p:ph idx="1"/>
          </p:nvPr>
        </p:nvSpPr>
        <p:spPr>
          <a:xfrm>
            <a:off x="457200" y="1417638"/>
            <a:ext cx="7247744" cy="4887072"/>
          </a:xfrm>
        </p:spPr>
        <p:txBody>
          <a:bodyPr/>
          <a:lstStyle/>
          <a:p>
            <a:pPr marL="342900" indent="-342900">
              <a:buFont typeface="Arial" panose="020B0604020202020204" pitchFamily="34" charset="0"/>
              <a:buChar char="•"/>
            </a:pPr>
            <a:r>
              <a:rPr lang="en-GB" sz="2800"/>
              <a:t>You are </a:t>
            </a:r>
            <a:r>
              <a:rPr lang="en-GB" sz="2800">
                <a:hlinkClick r:id="rId3"/>
              </a:rPr>
              <a:t>not permitted </a:t>
            </a:r>
            <a:r>
              <a:rPr lang="en-GB" sz="2800"/>
              <a:t>to use the Imperial crest on your front cover, use the </a:t>
            </a:r>
            <a:r>
              <a:rPr lang="en-GB" sz="2800">
                <a:hlinkClick r:id="rId4"/>
              </a:rPr>
              <a:t>Imperial logo </a:t>
            </a:r>
            <a:r>
              <a:rPr lang="en-GB" sz="2800"/>
              <a:t>instead.</a:t>
            </a:r>
          </a:p>
          <a:p>
            <a:pPr marL="342900" indent="-342900">
              <a:buFont typeface="Arial" panose="020B0604020202020204" pitchFamily="34" charset="0"/>
              <a:buChar char="•"/>
            </a:pPr>
            <a:r>
              <a:rPr lang="en-GB" sz="2800"/>
              <a:t>Must contain [Section 4.5 of checklist]:</a:t>
            </a:r>
          </a:p>
          <a:p>
            <a:pPr marL="342900" lvl="1" indent="-342900">
              <a:buFont typeface="Arial" panose="020B0604020202020204" pitchFamily="34" charset="0"/>
              <a:buChar char="•"/>
            </a:pPr>
            <a:r>
              <a:rPr lang="en-GB" sz="2400"/>
              <a:t>Officially approved title of thesis</a:t>
            </a:r>
          </a:p>
          <a:p>
            <a:pPr marL="342900" lvl="1" indent="-342900">
              <a:buFont typeface="Arial" panose="020B0604020202020204" pitchFamily="34" charset="0"/>
              <a:buChar char="•"/>
            </a:pPr>
            <a:r>
              <a:rPr lang="en-GB" sz="2400"/>
              <a:t>Your full name</a:t>
            </a:r>
          </a:p>
          <a:p>
            <a:pPr marL="342900" lvl="1" indent="-342900">
              <a:buFont typeface="Arial" panose="020B0604020202020204" pitchFamily="34" charset="0"/>
              <a:buChar char="•"/>
            </a:pPr>
            <a:r>
              <a:rPr lang="en-GB" sz="2400"/>
              <a:t>“Imperial College London” and the name of your Department</a:t>
            </a:r>
          </a:p>
          <a:p>
            <a:pPr marL="342900" lvl="1" indent="-342900">
              <a:buFont typeface="Arial" panose="020B0604020202020204" pitchFamily="34" charset="0"/>
              <a:buChar char="•"/>
            </a:pPr>
            <a:r>
              <a:rPr lang="en-GB" sz="2400"/>
              <a:t>The name of the degree for which your thesis is submitted</a:t>
            </a:r>
          </a:p>
          <a:p>
            <a:pPr marL="342900" indent="-342900">
              <a:buFont typeface="Arial" panose="020B0604020202020204" pitchFamily="34" charset="0"/>
              <a:buChar char="•"/>
            </a:pPr>
            <a:r>
              <a:rPr lang="en-GB" sz="2400"/>
              <a:t>Must also have a page number [Section 4.4 of checklist]</a:t>
            </a:r>
            <a:endParaRPr lang="en-GB" sz="2400" dirty="0"/>
          </a:p>
        </p:txBody>
      </p:sp>
      <p:pic>
        <p:nvPicPr>
          <p:cNvPr id="4" name="Picture 3">
            <a:extLst>
              <a:ext uri="{FF2B5EF4-FFF2-40B4-BE49-F238E27FC236}">
                <a16:creationId xmlns:a16="http://schemas.microsoft.com/office/drawing/2014/main" id="{CC274250-ECA8-BF10-CB47-C98501C0C775}"/>
              </a:ext>
            </a:extLst>
          </p:cNvPr>
          <p:cNvPicPr>
            <a:picLocks noChangeAspect="1"/>
          </p:cNvPicPr>
          <p:nvPr/>
        </p:nvPicPr>
        <p:blipFill>
          <a:blip r:embed="rId5"/>
          <a:stretch>
            <a:fillRect/>
          </a:stretch>
        </p:blipFill>
        <p:spPr>
          <a:xfrm>
            <a:off x="8528585" y="5274488"/>
            <a:ext cx="2556641" cy="280855"/>
          </a:xfrm>
          <a:prstGeom prst="rect">
            <a:avLst/>
          </a:prstGeom>
        </p:spPr>
      </p:pic>
      <p:grpSp>
        <p:nvGrpSpPr>
          <p:cNvPr id="21" name="Group 20">
            <a:extLst>
              <a:ext uri="{FF2B5EF4-FFF2-40B4-BE49-F238E27FC236}">
                <a16:creationId xmlns:a16="http://schemas.microsoft.com/office/drawing/2014/main" id="{8AB7EE63-E2A2-87B3-65F2-45B3C04CE0A9}"/>
              </a:ext>
            </a:extLst>
          </p:cNvPr>
          <p:cNvGrpSpPr/>
          <p:nvPr/>
        </p:nvGrpSpPr>
        <p:grpSpPr>
          <a:xfrm>
            <a:off x="8093756" y="1009876"/>
            <a:ext cx="3426298" cy="3426298"/>
            <a:chOff x="7884939" y="1009876"/>
            <a:chExt cx="3426298" cy="3426298"/>
          </a:xfrm>
        </p:grpSpPr>
        <p:pic>
          <p:nvPicPr>
            <p:cNvPr id="20" name="Picture 19">
              <a:extLst>
                <a:ext uri="{FF2B5EF4-FFF2-40B4-BE49-F238E27FC236}">
                  <a16:creationId xmlns:a16="http://schemas.microsoft.com/office/drawing/2014/main" id="{586984E4-FB69-4DE8-CB78-0AF51395DBD9}"/>
                </a:ext>
              </a:extLst>
            </p:cNvPr>
            <p:cNvPicPr>
              <a:picLocks noChangeAspect="1"/>
            </p:cNvPicPr>
            <p:nvPr/>
          </p:nvPicPr>
          <p:blipFill>
            <a:blip r:embed="rId6"/>
            <a:stretch>
              <a:fillRect/>
            </a:stretch>
          </p:blipFill>
          <p:spPr>
            <a:xfrm>
              <a:off x="8679642" y="1458235"/>
              <a:ext cx="1836893" cy="2800078"/>
            </a:xfrm>
            <a:prstGeom prst="rect">
              <a:avLst/>
            </a:prstGeom>
          </p:spPr>
        </p:pic>
        <p:pic>
          <p:nvPicPr>
            <p:cNvPr id="17" name="Picture 8" descr="Image result for no entry symbol">
              <a:extLst>
                <a:ext uri="{FF2B5EF4-FFF2-40B4-BE49-F238E27FC236}">
                  <a16:creationId xmlns:a16="http://schemas.microsoft.com/office/drawing/2014/main" id="{24BA3A12-539A-C505-7DAF-4703702B2E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4939" y="1009876"/>
              <a:ext cx="3426298" cy="34262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144380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Title Page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sp>
        <p:nvSpPr>
          <p:cNvPr id="9" name="Content Placeholder 2">
            <a:extLst>
              <a:ext uri="{FF2B5EF4-FFF2-40B4-BE49-F238E27FC236}">
                <a16:creationId xmlns:a16="http://schemas.microsoft.com/office/drawing/2014/main" id="{3654AA9F-AE93-FC07-7F0A-23E422CA2997}"/>
              </a:ext>
            </a:extLst>
          </p:cNvPr>
          <p:cNvSpPr>
            <a:spLocks noGrp="1"/>
          </p:cNvSpPr>
          <p:nvPr>
            <p:ph idx="1"/>
          </p:nvPr>
        </p:nvSpPr>
        <p:spPr>
          <a:xfrm>
            <a:off x="465009" y="1065832"/>
            <a:ext cx="5321193" cy="5194737"/>
          </a:xfrm>
        </p:spPr>
        <p:txBody>
          <a:bodyPr>
            <a:noAutofit/>
          </a:bodyPr>
          <a:lstStyle/>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includegraphics</a:t>
            </a:r>
            <a:r>
              <a:rPr lang="en-GB" sz="1200" dirty="0"/>
              <a:t>[width=10cm]{</a:t>
            </a:r>
            <a:r>
              <a:rPr lang="en-GB" sz="1200" dirty="0" err="1"/>
              <a:t>imperial_logo</a:t>
            </a:r>
            <a:r>
              <a:rPr lang="en-GB" sz="1200" dirty="0"/>
              <a:t>}</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vfill</a:t>
            </a:r>
            <a:endParaRPr lang="en-GB" sz="1200" dirty="0">
              <a:solidFill>
                <a:schemeClr val="tx2">
                  <a:lumMod val="50000"/>
                  <a:lumOff val="50000"/>
                </a:schemeClr>
              </a:solidFill>
            </a:endParaRPr>
          </a:p>
          <a:p>
            <a:pPr marL="0" indent="0">
              <a:buNone/>
            </a:pPr>
            <a:endParaRPr lang="en-GB" sz="1200" dirty="0">
              <a:solidFill>
                <a:schemeClr val="tx2">
                  <a:lumMod val="50000"/>
                  <a:lumOff val="50000"/>
                </a:schemeClr>
              </a:solidFill>
            </a:endParaRPr>
          </a:p>
          <a:p>
            <a:pPr marL="0" indent="0">
              <a:buNone/>
            </a:pPr>
            <a:r>
              <a:rPr lang="en-GB" sz="1200" dirty="0">
                <a:solidFill>
                  <a:schemeClr val="tx2">
                    <a:lumMod val="50000"/>
                    <a:lumOff val="50000"/>
                  </a:schemeClr>
                </a:solidFill>
              </a:rPr>
              <a:t>\begin</a:t>
            </a:r>
            <a:r>
              <a:rPr lang="en-GB" sz="1200" dirty="0"/>
              <a:t>{</a:t>
            </a:r>
            <a:r>
              <a:rPr lang="en-GB" sz="1200" dirty="0" err="1">
                <a:solidFill>
                  <a:schemeClr val="accent4">
                    <a:lumMod val="75000"/>
                  </a:schemeClr>
                </a:solidFill>
              </a:rPr>
              <a:t>center</a:t>
            </a:r>
            <a:r>
              <a:rPr lang="en-GB" sz="1200" dirty="0"/>
              <a:t>}</a:t>
            </a:r>
            <a:br>
              <a:rPr lang="en-GB" sz="1200" dirty="0"/>
            </a:br>
            <a:endParaRPr lang="en-GB" sz="1200" dirty="0"/>
          </a:p>
          <a:p>
            <a:pPr marL="0" indent="0">
              <a:buNone/>
            </a:pPr>
            <a:r>
              <a:rPr lang="en-GB" sz="1200" dirty="0"/>
              <a:t>{</a:t>
            </a:r>
            <a:r>
              <a:rPr lang="en-GB" sz="1200" dirty="0">
                <a:solidFill>
                  <a:schemeClr val="tx2">
                    <a:lumMod val="50000"/>
                    <a:lumOff val="50000"/>
                  </a:schemeClr>
                </a:solidFill>
              </a:rPr>
              <a:t>\huge </a:t>
            </a:r>
            <a:r>
              <a:rPr lang="en-GB" sz="1200" dirty="0"/>
              <a:t>The Effect of </a:t>
            </a:r>
            <a:r>
              <a:rPr lang="en-GB" sz="1200" dirty="0">
                <a:solidFill>
                  <a:schemeClr val="tx2">
                    <a:lumMod val="50000"/>
                    <a:lumOff val="50000"/>
                  </a:schemeClr>
                </a:solidFill>
              </a:rPr>
              <a:t>\LaTeX </a:t>
            </a:r>
            <a:r>
              <a:rPr lang="en-GB" sz="1200" dirty="0"/>
              <a:t>on Thesis Quality}</a:t>
            </a:r>
          </a:p>
          <a:p>
            <a:pPr marL="0" indent="0">
              <a:buNone/>
            </a:pPr>
            <a:r>
              <a:rPr lang="en-GB" sz="1200" dirty="0">
                <a:solidFill>
                  <a:schemeClr val="tx2">
                    <a:lumMod val="50000"/>
                    <a:lumOff val="50000"/>
                  </a:schemeClr>
                </a:solidFill>
              </a:rPr>
              <a:t>\rule</a:t>
            </a:r>
            <a:r>
              <a:rPr lang="en-GB" sz="1200" dirty="0"/>
              <a:t>{15cm}{1pt}</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vspace</a:t>
            </a:r>
            <a:r>
              <a:rPr lang="en-GB" sz="1200" dirty="0"/>
              <a:t>{2cm}</a:t>
            </a:r>
            <a:br>
              <a:rPr lang="en-GB" sz="1200" dirty="0"/>
            </a:br>
            <a:endParaRPr lang="en-GB" sz="1200" dirty="0"/>
          </a:p>
          <a:p>
            <a:pPr marL="0" indent="0">
              <a:buNone/>
            </a:pPr>
            <a:r>
              <a:rPr lang="en-GB" sz="1200" dirty="0"/>
              <a:t>Andrew Latex Nerd</a:t>
            </a:r>
            <a:r>
              <a:rPr lang="en-GB" sz="1200" dirty="0">
                <a:solidFill>
                  <a:schemeClr val="accent1">
                    <a:lumMod val="60000"/>
                    <a:lumOff val="40000"/>
                  </a:schemeClr>
                </a:solidFill>
              </a:rPr>
              <a:t>\\</a:t>
            </a:r>
          </a:p>
          <a:p>
            <a:pPr marL="0" indent="0">
              <a:buNone/>
            </a:pPr>
            <a:r>
              <a:rPr lang="en-GB" sz="1200" dirty="0"/>
              <a:t>2019</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vspace</a:t>
            </a:r>
            <a:r>
              <a:rPr lang="en-GB" sz="1200" dirty="0"/>
              <a:t>{2cm}</a:t>
            </a:r>
            <a:br>
              <a:rPr lang="en-GB" sz="1200" dirty="0"/>
            </a:br>
            <a:endParaRPr lang="en-GB" sz="1200" dirty="0"/>
          </a:p>
          <a:p>
            <a:pPr marL="0" indent="0">
              <a:buNone/>
            </a:pPr>
            <a:r>
              <a:rPr lang="en-GB" sz="1200" dirty="0"/>
              <a:t>Department of Nice Documents</a:t>
            </a:r>
          </a:p>
          <a:p>
            <a:pPr marL="0" indent="0">
              <a:buNone/>
            </a:pPr>
            <a:endParaRPr lang="en-GB" sz="1200" dirty="0"/>
          </a:p>
          <a:p>
            <a:pPr marL="0" indent="0">
              <a:buNone/>
            </a:pPr>
            <a:r>
              <a:rPr lang="en-GB" sz="1200" dirty="0"/>
              <a:t>Imperial College London</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vspace</a:t>
            </a:r>
            <a:r>
              <a:rPr lang="en-GB" sz="1200" dirty="0"/>
              <a:t>{2cm}</a:t>
            </a:r>
            <a:br>
              <a:rPr lang="en-GB" sz="1200" dirty="0"/>
            </a:br>
            <a:endParaRPr lang="en-GB" sz="1200" dirty="0"/>
          </a:p>
          <a:p>
            <a:pPr marL="0" indent="0">
              <a:buNone/>
            </a:pPr>
            <a:r>
              <a:rPr lang="en-GB" sz="1200" dirty="0"/>
              <a:t>Submitted in part fulfilment of the requirements for the degree of</a:t>
            </a:r>
            <a:r>
              <a:rPr lang="en-GB" sz="1200" dirty="0">
                <a:solidFill>
                  <a:schemeClr val="accent1">
                    <a:lumMod val="60000"/>
                    <a:lumOff val="40000"/>
                  </a:schemeClr>
                </a:solidFill>
              </a:rPr>
              <a:t>\\</a:t>
            </a:r>
          </a:p>
          <a:p>
            <a:pPr marL="0" indent="0">
              <a:buNone/>
            </a:pPr>
            <a:r>
              <a:rPr lang="en-GB" sz="1200" dirty="0"/>
              <a:t>Doctor of Typesetting of Imperial College London</a:t>
            </a:r>
            <a:r>
              <a:rPr lang="en-GB" sz="1200" dirty="0">
                <a:solidFill>
                  <a:schemeClr val="accent1">
                    <a:lumMod val="60000"/>
                    <a:lumOff val="40000"/>
                  </a:schemeClr>
                </a:solidFill>
              </a:rPr>
              <a:t>\\</a:t>
            </a:r>
          </a:p>
          <a:p>
            <a:pPr marL="0" indent="0">
              <a:buNone/>
            </a:pPr>
            <a:r>
              <a:rPr lang="en-GB" sz="1200" dirty="0"/>
              <a:t>and the Diploma of Imperial College London</a:t>
            </a:r>
          </a:p>
          <a:p>
            <a:pPr marL="0" indent="0">
              <a:buNone/>
            </a:pPr>
            <a:r>
              <a:rPr lang="en-GB" sz="1200" dirty="0">
                <a:solidFill>
                  <a:schemeClr val="tx2">
                    <a:lumMod val="50000"/>
                    <a:lumOff val="50000"/>
                  </a:schemeClr>
                </a:solidFill>
              </a:rPr>
              <a:t>\end</a:t>
            </a:r>
            <a:r>
              <a:rPr lang="en-GB" sz="1200" dirty="0"/>
              <a:t>{</a:t>
            </a:r>
            <a:r>
              <a:rPr lang="en-GB" sz="1200" dirty="0" err="1">
                <a:solidFill>
                  <a:schemeClr val="accent4">
                    <a:lumMod val="75000"/>
                  </a:schemeClr>
                </a:solidFill>
              </a:rPr>
              <a:t>center</a:t>
            </a:r>
            <a:r>
              <a:rPr lang="en-GB" sz="1200" dirty="0"/>
              <a:t>}</a:t>
            </a:r>
            <a:br>
              <a:rPr lang="en-GB" sz="1200" dirty="0"/>
            </a:br>
            <a:endParaRPr lang="en-GB" sz="1200" dirty="0"/>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vfill</a:t>
            </a:r>
            <a:br>
              <a:rPr lang="en-GB" sz="1200" dirty="0"/>
            </a:br>
            <a:endParaRPr lang="en-GB" sz="1200" dirty="0"/>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clearpage</a:t>
            </a:r>
            <a:endParaRPr lang="en-GB" sz="1200" dirty="0">
              <a:solidFill>
                <a:schemeClr val="tx2">
                  <a:lumMod val="50000"/>
                  <a:lumOff val="50000"/>
                </a:schemeClr>
              </a:solidFill>
            </a:endParaRPr>
          </a:p>
        </p:txBody>
      </p:sp>
      <p:cxnSp>
        <p:nvCxnSpPr>
          <p:cNvPr id="10" name="Straight Connector 9">
            <a:extLst>
              <a:ext uri="{FF2B5EF4-FFF2-40B4-BE49-F238E27FC236}">
                <a16:creationId xmlns:a16="http://schemas.microsoft.com/office/drawing/2014/main" id="{B8EC70A6-28B4-2B8B-14E4-C36EDD10AB2D}"/>
              </a:ext>
            </a:extLst>
          </p:cNvPr>
          <p:cNvCxnSpPr/>
          <p:nvPr/>
        </p:nvCxnSpPr>
        <p:spPr>
          <a:xfrm>
            <a:off x="6080125" y="8068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AEB103C-8D35-A11B-C4B6-A81AE663CA9E}"/>
              </a:ext>
            </a:extLst>
          </p:cNvPr>
          <p:cNvSpPr txBox="1"/>
          <p:nvPr/>
        </p:nvSpPr>
        <p:spPr>
          <a:xfrm>
            <a:off x="10494578" y="-38511"/>
            <a:ext cx="1697422" cy="369332"/>
          </a:xfrm>
          <a:prstGeom prst="rect">
            <a:avLst/>
          </a:prstGeom>
          <a:noFill/>
        </p:spPr>
        <p:txBody>
          <a:bodyPr wrap="square" rtlCol="0">
            <a:spAutoFit/>
          </a:bodyPr>
          <a:lstStyle/>
          <a:p>
            <a:r>
              <a:rPr lang="en-GB" dirty="0">
                <a:solidFill>
                  <a:schemeClr val="accent2"/>
                </a:solidFill>
              </a:rPr>
              <a:t>Problem Sheet</a:t>
            </a:r>
          </a:p>
        </p:txBody>
      </p:sp>
      <p:sp>
        <p:nvSpPr>
          <p:cNvPr id="12" name="TextBox 11">
            <a:extLst>
              <a:ext uri="{FF2B5EF4-FFF2-40B4-BE49-F238E27FC236}">
                <a16:creationId xmlns:a16="http://schemas.microsoft.com/office/drawing/2014/main" id="{BCE5C848-918E-340B-DC03-9DA5233E8B9A}"/>
              </a:ext>
            </a:extLst>
          </p:cNvPr>
          <p:cNvSpPr txBox="1"/>
          <p:nvPr/>
        </p:nvSpPr>
        <p:spPr>
          <a:xfrm>
            <a:off x="2376177" y="587039"/>
            <a:ext cx="3357009" cy="307777"/>
          </a:xfrm>
          <a:prstGeom prst="rect">
            <a:avLst/>
          </a:prstGeom>
          <a:noFill/>
          <a:ln>
            <a:solidFill>
              <a:srgbClr val="FF0000"/>
            </a:solidFill>
          </a:ln>
        </p:spPr>
        <p:txBody>
          <a:bodyPr wrap="none" rtlCol="0">
            <a:spAutoFit/>
          </a:bodyPr>
          <a:lstStyle/>
          <a:p>
            <a:r>
              <a:rPr lang="en-GB" sz="1400" dirty="0">
                <a:solidFill>
                  <a:srgbClr val="FF0000"/>
                </a:solidFill>
              </a:rPr>
              <a:t>Remember to use the </a:t>
            </a:r>
            <a:r>
              <a:rPr lang="en-GB" sz="1400" dirty="0" err="1">
                <a:solidFill>
                  <a:srgbClr val="FF0000"/>
                </a:solidFill>
              </a:rPr>
              <a:t>graphicx</a:t>
            </a:r>
            <a:r>
              <a:rPr lang="en-GB" sz="1400" dirty="0">
                <a:solidFill>
                  <a:srgbClr val="FF0000"/>
                </a:solidFill>
              </a:rPr>
              <a:t> package</a:t>
            </a:r>
          </a:p>
        </p:txBody>
      </p:sp>
      <p:cxnSp>
        <p:nvCxnSpPr>
          <p:cNvPr id="13" name="Straight Arrow Connector 12">
            <a:extLst>
              <a:ext uri="{FF2B5EF4-FFF2-40B4-BE49-F238E27FC236}">
                <a16:creationId xmlns:a16="http://schemas.microsoft.com/office/drawing/2014/main" id="{200A7A28-9338-D5F4-BF70-9E4972595246}"/>
              </a:ext>
            </a:extLst>
          </p:cNvPr>
          <p:cNvCxnSpPr>
            <a:cxnSpLocks/>
            <a:stCxn id="12" idx="1"/>
          </p:cNvCxnSpPr>
          <p:nvPr/>
        </p:nvCxnSpPr>
        <p:spPr>
          <a:xfrm flipH="1">
            <a:off x="1121765" y="740928"/>
            <a:ext cx="1254412" cy="32490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821F571-13A3-DDE2-5631-D302C2558AD4}"/>
              </a:ext>
            </a:extLst>
          </p:cNvPr>
          <p:cNvPicPr>
            <a:picLocks noChangeAspect="1"/>
          </p:cNvPicPr>
          <p:nvPr/>
        </p:nvPicPr>
        <p:blipFill>
          <a:blip r:embed="rId3"/>
          <a:stretch>
            <a:fillRect/>
          </a:stretch>
        </p:blipFill>
        <p:spPr>
          <a:xfrm>
            <a:off x="6986596" y="716811"/>
            <a:ext cx="4083639" cy="5676846"/>
          </a:xfrm>
          <a:prstGeom prst="rect">
            <a:avLst/>
          </a:prstGeom>
        </p:spPr>
      </p:pic>
    </p:spTree>
    <p:extLst>
      <p:ext uri="{BB962C8B-B14F-4D97-AF65-F5344CB8AC3E}">
        <p14:creationId xmlns:p14="http://schemas.microsoft.com/office/powerpoint/2010/main" val="14348726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Abstract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sp>
        <p:nvSpPr>
          <p:cNvPr id="17" name="Content Placeholder 6">
            <a:extLst>
              <a:ext uri="{FF2B5EF4-FFF2-40B4-BE49-F238E27FC236}">
                <a16:creationId xmlns:a16="http://schemas.microsoft.com/office/drawing/2014/main" id="{984C3A53-97CD-7824-A781-8CFB9C8D0A11}"/>
              </a:ext>
            </a:extLst>
          </p:cNvPr>
          <p:cNvSpPr txBox="1">
            <a:spLocks/>
          </p:cNvSpPr>
          <p:nvPr/>
        </p:nvSpPr>
        <p:spPr>
          <a:xfrm>
            <a:off x="457200" y="1417638"/>
            <a:ext cx="11317574" cy="4525963"/>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GB" sz="2800" dirty="0"/>
              <a:t>You should include an abstract </a:t>
            </a:r>
          </a:p>
          <a:p>
            <a:pPr marL="342900" indent="-342900">
              <a:buFont typeface="Arial" panose="020B0604020202020204" pitchFamily="34" charset="0"/>
              <a:buChar char="•"/>
            </a:pPr>
            <a:r>
              <a:rPr lang="en-GB" sz="2800" dirty="0"/>
              <a:t>Should be after the title page [section 7 of checklist]</a:t>
            </a:r>
          </a:p>
          <a:p>
            <a:pPr marL="342900" indent="-342900">
              <a:buFont typeface="Arial" panose="020B0604020202020204" pitchFamily="34" charset="0"/>
              <a:buChar char="•"/>
            </a:pPr>
            <a:r>
              <a:rPr lang="en-GB" sz="2800" dirty="0"/>
              <a:t>300 words or less [Paragraph 78 of PhD Regulations]</a:t>
            </a:r>
          </a:p>
          <a:p>
            <a:pPr lvl="1"/>
            <a:endParaRPr lang="en-GB" sz="1600" dirty="0"/>
          </a:p>
        </p:txBody>
      </p:sp>
    </p:spTree>
    <p:extLst>
      <p:ext uri="{BB962C8B-B14F-4D97-AF65-F5344CB8AC3E}">
        <p14:creationId xmlns:p14="http://schemas.microsoft.com/office/powerpoint/2010/main" val="17580520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Statement of Originality</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sp>
        <p:nvSpPr>
          <p:cNvPr id="17" name="Content Placeholder 6">
            <a:extLst>
              <a:ext uri="{FF2B5EF4-FFF2-40B4-BE49-F238E27FC236}">
                <a16:creationId xmlns:a16="http://schemas.microsoft.com/office/drawing/2014/main" id="{984C3A53-97CD-7824-A781-8CFB9C8D0A11}"/>
              </a:ext>
            </a:extLst>
          </p:cNvPr>
          <p:cNvSpPr txBox="1">
            <a:spLocks/>
          </p:cNvSpPr>
          <p:nvPr/>
        </p:nvSpPr>
        <p:spPr>
          <a:xfrm>
            <a:off x="457200" y="1417638"/>
            <a:ext cx="11317574" cy="4525963"/>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GB" sz="2800" dirty="0"/>
              <a:t>You should include a statement of originality in your own words [Section 5 of Checklist]</a:t>
            </a:r>
          </a:p>
          <a:p>
            <a:pPr marL="504891" lvl="2" indent="-342900"/>
            <a:r>
              <a:rPr lang="en-GB" sz="2400" dirty="0"/>
              <a:t>The work is your own</a:t>
            </a:r>
          </a:p>
          <a:p>
            <a:pPr marL="504891" lvl="2" indent="-342900"/>
            <a:r>
              <a:rPr lang="en-GB" sz="2400" dirty="0"/>
              <a:t>All else is appropriately referenced</a:t>
            </a:r>
          </a:p>
          <a:p>
            <a:pPr marL="504891" lvl="2" indent="-342900"/>
            <a:r>
              <a:rPr lang="en-GB" sz="2400" dirty="0"/>
              <a:t>Should appear at beginning of thesis</a:t>
            </a:r>
          </a:p>
          <a:p>
            <a:pPr marL="342900" indent="-342900">
              <a:buFont typeface="Arial" panose="020B0604020202020204" pitchFamily="34" charset="0"/>
              <a:buChar char="•"/>
            </a:pPr>
            <a:r>
              <a:rPr lang="en-GB" sz="2800" dirty="0"/>
              <a:t>If you have used Generative AI, you must reference it [Paragraph 76 of PhD Regulations]. See </a:t>
            </a:r>
            <a:r>
              <a:rPr lang="en-GB" sz="2800" dirty="0">
                <a:hlinkClick r:id="rId3"/>
              </a:rPr>
              <a:t>this guidance</a:t>
            </a:r>
            <a:r>
              <a:rPr lang="en-GB" sz="2800" dirty="0"/>
              <a:t>:</a:t>
            </a:r>
          </a:p>
          <a:p>
            <a:pPr marL="504891" lvl="2" indent="-342900"/>
            <a:r>
              <a:rPr lang="en-GB" sz="2400" dirty="0"/>
              <a:t>Note its usage in the Statement of Originality</a:t>
            </a:r>
          </a:p>
          <a:p>
            <a:pPr marL="504891" lvl="2" indent="-342900"/>
            <a:r>
              <a:rPr lang="en-GB" sz="2400" dirty="0"/>
              <a:t>Specifically reference it on each occasion you use it throughout your thesis.</a:t>
            </a:r>
          </a:p>
          <a:p>
            <a:pPr marL="342900" indent="-342900">
              <a:buFont typeface="Arial" panose="020B0604020202020204" pitchFamily="34" charset="0"/>
              <a:buChar char="•"/>
            </a:pPr>
            <a:r>
              <a:rPr lang="en-GB" sz="2800" dirty="0"/>
              <a:t>Do not include your signature anywhere in your thesis [Section 12.7 of Checklist]</a:t>
            </a:r>
          </a:p>
          <a:p>
            <a:pPr lvl="1"/>
            <a:endParaRPr lang="en-GB" sz="1600" dirty="0"/>
          </a:p>
        </p:txBody>
      </p:sp>
    </p:spTree>
    <p:extLst>
      <p:ext uri="{BB962C8B-B14F-4D97-AF65-F5344CB8AC3E}">
        <p14:creationId xmlns:p14="http://schemas.microsoft.com/office/powerpoint/2010/main" val="8178970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Copyright Declaration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sp>
        <p:nvSpPr>
          <p:cNvPr id="17" name="Content Placeholder 6">
            <a:extLst>
              <a:ext uri="{FF2B5EF4-FFF2-40B4-BE49-F238E27FC236}">
                <a16:creationId xmlns:a16="http://schemas.microsoft.com/office/drawing/2014/main" id="{984C3A53-97CD-7824-A781-8CFB9C8D0A11}"/>
              </a:ext>
            </a:extLst>
          </p:cNvPr>
          <p:cNvSpPr txBox="1">
            <a:spLocks/>
          </p:cNvSpPr>
          <p:nvPr/>
        </p:nvSpPr>
        <p:spPr>
          <a:xfrm>
            <a:off x="457200" y="1417638"/>
            <a:ext cx="11317574" cy="4525963"/>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GB" sz="2800" dirty="0"/>
              <a:t>Your thesis will be released publicly [Paragraph 79 -82 of PhD Regulations, Section 12.1-12.2 of Checklist]</a:t>
            </a:r>
          </a:p>
          <a:p>
            <a:pPr marL="342900" indent="-342900">
              <a:buFont typeface="Arial" panose="020B0604020202020204" pitchFamily="34" charset="0"/>
              <a:buChar char="•"/>
            </a:pPr>
            <a:r>
              <a:rPr lang="en-GB" sz="2800" dirty="0"/>
              <a:t>College requires copyright statement [Section 6 of Checklist]</a:t>
            </a:r>
          </a:p>
          <a:p>
            <a:pPr marL="342900" indent="-342900">
              <a:buFont typeface="Arial" panose="020B0604020202020204" pitchFamily="34" charset="0"/>
              <a:buChar char="•"/>
            </a:pPr>
            <a:r>
              <a:rPr lang="en-GB" sz="2800" dirty="0"/>
              <a:t>Checklist provides a sample statement, or you can use a </a:t>
            </a:r>
            <a:r>
              <a:rPr lang="en-GB" sz="2800" dirty="0">
                <a:hlinkClick r:id="rId3"/>
              </a:rPr>
              <a:t>Creative Commons </a:t>
            </a:r>
            <a:r>
              <a:rPr lang="en-GB" sz="2800" dirty="0"/>
              <a:t>statement</a:t>
            </a:r>
          </a:p>
          <a:p>
            <a:pPr lvl="1"/>
            <a:endParaRPr lang="en-GB" sz="1600" dirty="0"/>
          </a:p>
        </p:txBody>
      </p:sp>
    </p:spTree>
    <p:extLst>
      <p:ext uri="{BB962C8B-B14F-4D97-AF65-F5344CB8AC3E}">
        <p14:creationId xmlns:p14="http://schemas.microsoft.com/office/powerpoint/2010/main" val="8262492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Thesis Preamble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sp>
        <p:nvSpPr>
          <p:cNvPr id="3" name="Content Placeholder 2">
            <a:extLst>
              <a:ext uri="{FF2B5EF4-FFF2-40B4-BE49-F238E27FC236}">
                <a16:creationId xmlns:a16="http://schemas.microsoft.com/office/drawing/2014/main" id="{04F9B4F6-654D-0D7C-BE57-0AAAB463DC6D}"/>
              </a:ext>
            </a:extLst>
          </p:cNvPr>
          <p:cNvSpPr>
            <a:spLocks noGrp="1"/>
          </p:cNvSpPr>
          <p:nvPr>
            <p:ph idx="1"/>
          </p:nvPr>
        </p:nvSpPr>
        <p:spPr>
          <a:xfrm>
            <a:off x="457199" y="1303284"/>
            <a:ext cx="5479253" cy="5132932"/>
          </a:xfrm>
        </p:spPr>
        <p:txBody>
          <a:bodyPr>
            <a:noAutofit/>
          </a:bodyPr>
          <a:lstStyle/>
          <a:p>
            <a:pPr marL="0" indent="0">
              <a:buNone/>
            </a:pPr>
            <a:r>
              <a:rPr lang="en-GB" sz="2800" dirty="0">
                <a:solidFill>
                  <a:schemeClr val="tx2">
                    <a:lumMod val="50000"/>
                    <a:lumOff val="50000"/>
                  </a:schemeClr>
                </a:solidFill>
              </a:rPr>
              <a:t>\chapter</a:t>
            </a:r>
            <a:r>
              <a:rPr lang="en-GB" sz="2800" dirty="0"/>
              <a:t>*{Abstract}</a:t>
            </a:r>
          </a:p>
          <a:p>
            <a:pPr marL="0" indent="0">
              <a:buNone/>
            </a:pPr>
            <a:r>
              <a:rPr lang="en-GB" sz="2800" dirty="0">
                <a:solidFill>
                  <a:schemeClr val="tx2">
                    <a:lumMod val="50000"/>
                    <a:lumOff val="50000"/>
                  </a:schemeClr>
                </a:solidFill>
              </a:rPr>
              <a:t>\</a:t>
            </a:r>
            <a:r>
              <a:rPr lang="en-GB" sz="2800" dirty="0" err="1">
                <a:solidFill>
                  <a:schemeClr val="tx2">
                    <a:lumMod val="50000"/>
                    <a:lumOff val="50000"/>
                  </a:schemeClr>
                </a:solidFill>
              </a:rPr>
              <a:t>blindtext</a:t>
            </a:r>
            <a:endParaRPr lang="en-GB" sz="2800" dirty="0">
              <a:solidFill>
                <a:schemeClr val="tx2">
                  <a:lumMod val="50000"/>
                  <a:lumOff val="50000"/>
                </a:schemeClr>
              </a:solidFill>
            </a:endParaRPr>
          </a:p>
          <a:p>
            <a:pPr marL="0" indent="0">
              <a:buNone/>
            </a:pPr>
            <a:endParaRPr lang="en-GB" sz="2800" dirty="0">
              <a:solidFill>
                <a:schemeClr val="tx2">
                  <a:lumMod val="50000"/>
                  <a:lumOff val="50000"/>
                </a:schemeClr>
              </a:solidFill>
            </a:endParaRPr>
          </a:p>
          <a:p>
            <a:pPr marL="0" indent="0">
              <a:buNone/>
            </a:pPr>
            <a:r>
              <a:rPr lang="en-GB" sz="2800" dirty="0">
                <a:solidFill>
                  <a:schemeClr val="tx2">
                    <a:lumMod val="50000"/>
                    <a:lumOff val="50000"/>
                  </a:schemeClr>
                </a:solidFill>
              </a:rPr>
              <a:t>\chapter</a:t>
            </a:r>
            <a:r>
              <a:rPr lang="en-GB" sz="2800" dirty="0"/>
              <a:t>*{Statement of Originality}</a:t>
            </a:r>
          </a:p>
          <a:p>
            <a:pPr marL="0" indent="0">
              <a:buNone/>
            </a:pPr>
            <a:r>
              <a:rPr lang="en-GB" sz="2800" dirty="0">
                <a:solidFill>
                  <a:schemeClr val="tx2">
                    <a:lumMod val="50000"/>
                    <a:lumOff val="50000"/>
                  </a:schemeClr>
                </a:solidFill>
              </a:rPr>
              <a:t>\</a:t>
            </a:r>
            <a:r>
              <a:rPr lang="en-GB" sz="2800" dirty="0" err="1">
                <a:solidFill>
                  <a:schemeClr val="tx2">
                    <a:lumMod val="50000"/>
                    <a:lumOff val="50000"/>
                  </a:schemeClr>
                </a:solidFill>
              </a:rPr>
              <a:t>blindtext</a:t>
            </a:r>
            <a:endParaRPr lang="en-GB" sz="2800" dirty="0">
              <a:solidFill>
                <a:schemeClr val="tx2">
                  <a:lumMod val="50000"/>
                  <a:lumOff val="50000"/>
                </a:schemeClr>
              </a:solidFill>
            </a:endParaRPr>
          </a:p>
          <a:p>
            <a:pPr marL="0" indent="0">
              <a:buNone/>
            </a:pPr>
            <a:endParaRPr lang="en-GB" sz="2800" dirty="0"/>
          </a:p>
          <a:p>
            <a:pPr marL="0" indent="0">
              <a:buNone/>
            </a:pPr>
            <a:r>
              <a:rPr lang="en-GB" sz="2800" dirty="0">
                <a:solidFill>
                  <a:schemeClr val="tx2">
                    <a:lumMod val="50000"/>
                    <a:lumOff val="50000"/>
                  </a:schemeClr>
                </a:solidFill>
              </a:rPr>
              <a:t>\chapter</a:t>
            </a:r>
            <a:r>
              <a:rPr lang="en-GB" sz="2800" dirty="0"/>
              <a:t>*{Copyright Statement}</a:t>
            </a:r>
          </a:p>
          <a:p>
            <a:pPr marL="0" indent="0">
              <a:buNone/>
            </a:pPr>
            <a:r>
              <a:rPr lang="en-GB" sz="2800" dirty="0">
                <a:solidFill>
                  <a:schemeClr val="tx2">
                    <a:lumMod val="50000"/>
                    <a:lumOff val="50000"/>
                  </a:schemeClr>
                </a:solidFill>
              </a:rPr>
              <a:t>\</a:t>
            </a:r>
            <a:r>
              <a:rPr lang="en-GB" sz="2800" dirty="0" err="1">
                <a:solidFill>
                  <a:schemeClr val="tx2">
                    <a:lumMod val="50000"/>
                    <a:lumOff val="50000"/>
                  </a:schemeClr>
                </a:solidFill>
              </a:rPr>
              <a:t>blindtext</a:t>
            </a:r>
            <a:endParaRPr lang="en-GB" sz="2800" dirty="0">
              <a:solidFill>
                <a:schemeClr val="tx2">
                  <a:lumMod val="50000"/>
                  <a:lumOff val="50000"/>
                </a:schemeClr>
              </a:solidFill>
            </a:endParaRPr>
          </a:p>
          <a:p>
            <a:pPr marL="0" indent="0">
              <a:buNone/>
            </a:pPr>
            <a:endParaRPr lang="en-GB" sz="2400" dirty="0"/>
          </a:p>
        </p:txBody>
      </p:sp>
      <p:cxnSp>
        <p:nvCxnSpPr>
          <p:cNvPr id="4" name="Straight Connector 3">
            <a:extLst>
              <a:ext uri="{FF2B5EF4-FFF2-40B4-BE49-F238E27FC236}">
                <a16:creationId xmlns:a16="http://schemas.microsoft.com/office/drawing/2014/main" id="{267A0A1D-68D8-E3B4-3E8A-55AE3518BD7E}"/>
              </a:ext>
            </a:extLst>
          </p:cNvPr>
          <p:cNvCxnSpPr/>
          <p:nvPr/>
        </p:nvCxnSpPr>
        <p:spPr>
          <a:xfrm>
            <a:off x="6118485" y="6302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712E20FF-E4A2-9328-7204-8696D9356C97}"/>
              </a:ext>
            </a:extLst>
          </p:cNvPr>
          <p:cNvPicPr>
            <a:picLocks noChangeAspect="1"/>
          </p:cNvPicPr>
          <p:nvPr/>
        </p:nvPicPr>
        <p:blipFill>
          <a:blip r:embed="rId3"/>
          <a:stretch>
            <a:fillRect/>
          </a:stretch>
        </p:blipFill>
        <p:spPr>
          <a:xfrm>
            <a:off x="7810038" y="2388599"/>
            <a:ext cx="3924762" cy="2080801"/>
          </a:xfrm>
          <a:prstGeom prst="rect">
            <a:avLst/>
          </a:prstGeom>
        </p:spPr>
      </p:pic>
      <p:sp>
        <p:nvSpPr>
          <p:cNvPr id="9" name="TextBox 8">
            <a:extLst>
              <a:ext uri="{FF2B5EF4-FFF2-40B4-BE49-F238E27FC236}">
                <a16:creationId xmlns:a16="http://schemas.microsoft.com/office/drawing/2014/main" id="{5918ACC5-1A07-F1E0-CF82-C6BBD6FA8AA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76895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Contents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sp>
        <p:nvSpPr>
          <p:cNvPr id="12" name="Content Placeholder 6">
            <a:extLst>
              <a:ext uri="{FF2B5EF4-FFF2-40B4-BE49-F238E27FC236}">
                <a16:creationId xmlns:a16="http://schemas.microsoft.com/office/drawing/2014/main" id="{E7AC9014-B2D7-7852-A1F3-05AAC27E7397}"/>
              </a:ext>
            </a:extLst>
          </p:cNvPr>
          <p:cNvSpPr>
            <a:spLocks noGrp="1"/>
          </p:cNvSpPr>
          <p:nvPr>
            <p:ph idx="1"/>
          </p:nvPr>
        </p:nvSpPr>
        <p:spPr>
          <a:xfrm>
            <a:off x="457199" y="1417638"/>
            <a:ext cx="11418095" cy="4525963"/>
          </a:xfrm>
        </p:spPr>
        <p:txBody>
          <a:bodyPr/>
          <a:lstStyle/>
          <a:p>
            <a:pPr marL="342900" indent="-342900">
              <a:buFont typeface="Arial" panose="020B0604020202020204" pitchFamily="34" charset="0"/>
              <a:buChar char="•"/>
            </a:pPr>
            <a:r>
              <a:rPr lang="en-GB" sz="2800" dirty="0"/>
              <a:t>After the preamble material, include (Section 8 of Checklist):</a:t>
            </a:r>
          </a:p>
          <a:p>
            <a:pPr marL="504891" lvl="2" indent="-342900"/>
            <a:r>
              <a:rPr lang="en-GB" sz="2800" dirty="0"/>
              <a:t>Table of Contents</a:t>
            </a:r>
          </a:p>
          <a:p>
            <a:pPr marL="504891" lvl="2" indent="-342900"/>
            <a:r>
              <a:rPr lang="en-GB" sz="2800" dirty="0"/>
              <a:t>List of Figures</a:t>
            </a:r>
          </a:p>
          <a:p>
            <a:pPr marL="504891" lvl="2" indent="-342900"/>
            <a:r>
              <a:rPr lang="en-GB" sz="2800" dirty="0"/>
              <a:t>List of Tables</a:t>
            </a:r>
          </a:p>
          <a:p>
            <a:pPr marL="457200" indent="-457200">
              <a:buFont typeface="Arial" panose="020B0604020202020204" pitchFamily="34" charset="0"/>
              <a:buChar char="•"/>
            </a:pPr>
            <a:r>
              <a:rPr lang="en-GB" sz="2800" dirty="0"/>
              <a:t>Must include any external materials</a:t>
            </a:r>
          </a:p>
          <a:p>
            <a:pPr lvl="1"/>
            <a:endParaRPr lang="en-GB" sz="1600" dirty="0"/>
          </a:p>
        </p:txBody>
      </p:sp>
    </p:spTree>
    <p:extLst>
      <p:ext uri="{BB962C8B-B14F-4D97-AF65-F5344CB8AC3E}">
        <p14:creationId xmlns:p14="http://schemas.microsoft.com/office/powerpoint/2010/main" val="20006449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5090465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Contents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sp>
        <p:nvSpPr>
          <p:cNvPr id="8" name="Content Placeholder 2">
            <a:extLst>
              <a:ext uri="{FF2B5EF4-FFF2-40B4-BE49-F238E27FC236}">
                <a16:creationId xmlns:a16="http://schemas.microsoft.com/office/drawing/2014/main" id="{092A510B-3288-5205-BC74-6667E4B6A1FC}"/>
              </a:ext>
            </a:extLst>
          </p:cNvPr>
          <p:cNvSpPr>
            <a:spLocks noGrp="1"/>
          </p:cNvSpPr>
          <p:nvPr>
            <p:ph idx="1"/>
          </p:nvPr>
        </p:nvSpPr>
        <p:spPr>
          <a:xfrm>
            <a:off x="269823" y="1004390"/>
            <a:ext cx="5666634" cy="4984180"/>
          </a:xfrm>
        </p:spPr>
        <p:txBody>
          <a:bodyPr>
            <a:noAutofit/>
          </a:bodyPr>
          <a:lstStyle/>
          <a:p>
            <a:pPr marL="0" indent="0">
              <a:buNone/>
            </a:pPr>
            <a:r>
              <a:rPr lang="en-GB" sz="2300" dirty="0">
                <a:solidFill>
                  <a:schemeClr val="tx2">
                    <a:lumMod val="50000"/>
                    <a:lumOff val="50000"/>
                  </a:schemeClr>
                </a:solidFill>
              </a:rPr>
              <a:t>\</a:t>
            </a:r>
            <a:r>
              <a:rPr lang="en-GB" sz="2300" dirty="0" err="1">
                <a:solidFill>
                  <a:schemeClr val="tx2">
                    <a:lumMod val="50000"/>
                    <a:lumOff val="50000"/>
                  </a:schemeClr>
                </a:solidFill>
              </a:rPr>
              <a:t>tableofcontents</a:t>
            </a:r>
            <a:endParaRPr lang="en-GB" sz="2300" dirty="0">
              <a:solidFill>
                <a:schemeClr val="tx2">
                  <a:lumMod val="50000"/>
                  <a:lumOff val="50000"/>
                </a:schemeClr>
              </a:solidFill>
            </a:endParaRPr>
          </a:p>
          <a:p>
            <a:pPr marL="0" indent="0">
              <a:buNone/>
            </a:pPr>
            <a:endParaRPr lang="en-GB" sz="2300" dirty="0"/>
          </a:p>
          <a:p>
            <a:pPr marL="0" indent="0">
              <a:buNone/>
            </a:pPr>
            <a:r>
              <a:rPr lang="en-GB" sz="2300" dirty="0">
                <a:solidFill>
                  <a:schemeClr val="tx2">
                    <a:lumMod val="50000"/>
                    <a:lumOff val="50000"/>
                  </a:schemeClr>
                </a:solidFill>
              </a:rPr>
              <a:t>\chapter</a:t>
            </a:r>
            <a:r>
              <a:rPr lang="en-GB" sz="2300" dirty="0"/>
              <a:t>*{Abstract}</a:t>
            </a:r>
          </a:p>
          <a:p>
            <a:pPr marL="0" indent="0">
              <a:buNone/>
            </a:pPr>
            <a:endParaRPr lang="en-GB" sz="2300" dirty="0"/>
          </a:p>
          <a:p>
            <a:pPr marL="0" indent="0">
              <a:buNone/>
            </a:pPr>
            <a:r>
              <a:rPr lang="en-GB" sz="2300" dirty="0">
                <a:solidFill>
                  <a:schemeClr val="tx2">
                    <a:lumMod val="50000"/>
                    <a:lumOff val="50000"/>
                  </a:schemeClr>
                </a:solidFill>
              </a:rPr>
              <a:t>\chapter</a:t>
            </a:r>
            <a:r>
              <a:rPr lang="en-GB" sz="2300" dirty="0"/>
              <a:t>{First Chapter}</a:t>
            </a:r>
            <a:br>
              <a:rPr lang="en-GB" sz="2300" dirty="0"/>
            </a:br>
            <a:endParaRPr lang="en-GB" sz="2300" dirty="0"/>
          </a:p>
          <a:p>
            <a:pPr marL="0" indent="0">
              <a:buNone/>
            </a:pPr>
            <a:r>
              <a:rPr lang="en-GB" sz="2300" dirty="0">
                <a:solidFill>
                  <a:schemeClr val="tx2">
                    <a:lumMod val="50000"/>
                    <a:lumOff val="50000"/>
                  </a:schemeClr>
                </a:solidFill>
              </a:rPr>
              <a:t>\section</a:t>
            </a:r>
            <a:r>
              <a:rPr lang="en-GB" sz="2300" dirty="0"/>
              <a:t>{The First </a:t>
            </a:r>
            <a:r>
              <a:rPr lang="en-GB" sz="2300" dirty="0" err="1"/>
              <a:t>First</a:t>
            </a:r>
            <a:r>
              <a:rPr lang="en-GB" sz="2300" dirty="0"/>
              <a:t> Section}</a:t>
            </a:r>
            <a:br>
              <a:rPr lang="en-GB" sz="2300" dirty="0"/>
            </a:br>
            <a:endParaRPr lang="en-GB" sz="2300" dirty="0"/>
          </a:p>
          <a:p>
            <a:pPr marL="0" indent="0">
              <a:buNone/>
            </a:pPr>
            <a:r>
              <a:rPr lang="en-GB" sz="2300" dirty="0">
                <a:solidFill>
                  <a:schemeClr val="tx2">
                    <a:lumMod val="50000"/>
                    <a:lumOff val="50000"/>
                  </a:schemeClr>
                </a:solidFill>
              </a:rPr>
              <a:t>\subsection</a:t>
            </a:r>
            <a:r>
              <a:rPr lang="en-GB" sz="2300" dirty="0"/>
              <a:t>{The First </a:t>
            </a:r>
            <a:r>
              <a:rPr lang="en-GB" sz="2300" dirty="0" err="1"/>
              <a:t>First</a:t>
            </a:r>
            <a:r>
              <a:rPr lang="en-GB" sz="2300" dirty="0"/>
              <a:t> </a:t>
            </a:r>
            <a:r>
              <a:rPr lang="en-GB" sz="2300" dirty="0" err="1"/>
              <a:t>First</a:t>
            </a:r>
            <a:r>
              <a:rPr lang="en-GB" sz="2300" dirty="0"/>
              <a:t> Subsection}</a:t>
            </a:r>
          </a:p>
          <a:p>
            <a:pPr marL="0" indent="0">
              <a:buNone/>
            </a:pPr>
            <a:endParaRPr lang="en-GB" sz="2300" dirty="0"/>
          </a:p>
          <a:p>
            <a:pPr marL="0" indent="0">
              <a:buNone/>
            </a:pPr>
            <a:r>
              <a:rPr lang="en-GB" sz="2300" dirty="0">
                <a:solidFill>
                  <a:schemeClr val="tx2">
                    <a:lumMod val="50000"/>
                    <a:lumOff val="50000"/>
                  </a:schemeClr>
                </a:solidFill>
              </a:rPr>
              <a:t>\chapter</a:t>
            </a:r>
            <a:r>
              <a:rPr lang="en-GB" sz="2300" dirty="0"/>
              <a:t>{Second Chapter}</a:t>
            </a:r>
          </a:p>
          <a:p>
            <a:pPr marL="0" indent="0">
              <a:buNone/>
            </a:pPr>
            <a:br>
              <a:rPr lang="en-GB" sz="2300" dirty="0"/>
            </a:br>
            <a:r>
              <a:rPr lang="en-GB" sz="2300" dirty="0">
                <a:solidFill>
                  <a:schemeClr val="tx2">
                    <a:lumMod val="50000"/>
                    <a:lumOff val="50000"/>
                  </a:schemeClr>
                </a:solidFill>
              </a:rPr>
              <a:t>\section</a:t>
            </a:r>
            <a:r>
              <a:rPr lang="en-GB" sz="2300" dirty="0"/>
              <a:t>{The Second First Section}</a:t>
            </a:r>
            <a:endParaRPr lang="en-GB" sz="2300" dirty="0">
              <a:solidFill>
                <a:schemeClr val="tx2">
                  <a:lumMod val="50000"/>
                  <a:lumOff val="50000"/>
                </a:schemeClr>
              </a:solidFill>
            </a:endParaRPr>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6AFB2B7B-D55C-429A-5E4E-8307BD5121ED}"/>
              </a:ext>
            </a:extLst>
          </p:cNvPr>
          <p:cNvPicPr>
            <a:picLocks noChangeAspect="1"/>
          </p:cNvPicPr>
          <p:nvPr/>
        </p:nvPicPr>
        <p:blipFill>
          <a:blip r:embed="rId3"/>
          <a:stretch>
            <a:fillRect/>
          </a:stretch>
        </p:blipFill>
        <p:spPr>
          <a:xfrm>
            <a:off x="6269315" y="2156264"/>
            <a:ext cx="5418575" cy="2872936"/>
          </a:xfrm>
          <a:prstGeom prst="rect">
            <a:avLst/>
          </a:prstGeom>
        </p:spPr>
      </p:pic>
    </p:spTree>
    <p:extLst>
      <p:ext uri="{BB962C8B-B14F-4D97-AF65-F5344CB8AC3E}">
        <p14:creationId xmlns:p14="http://schemas.microsoft.com/office/powerpoint/2010/main" val="33717086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 of Tables and 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38215215-E1E4-EE26-C5AA-2C4C9B354587}"/>
              </a:ext>
            </a:extLst>
          </p:cNvPr>
          <p:cNvPicPr>
            <a:picLocks noChangeAspect="1"/>
          </p:cNvPicPr>
          <p:nvPr/>
        </p:nvPicPr>
        <p:blipFill>
          <a:blip r:embed="rId3"/>
          <a:stretch>
            <a:fillRect/>
          </a:stretch>
        </p:blipFill>
        <p:spPr>
          <a:xfrm>
            <a:off x="7995244" y="305968"/>
            <a:ext cx="2775187" cy="6156348"/>
          </a:xfrm>
          <a:prstGeom prst="rect">
            <a:avLst/>
          </a:prstGeom>
        </p:spPr>
      </p:pic>
      <p:sp>
        <p:nvSpPr>
          <p:cNvPr id="21" name="Content Placeholder 2">
            <a:extLst>
              <a:ext uri="{FF2B5EF4-FFF2-40B4-BE49-F238E27FC236}">
                <a16:creationId xmlns:a16="http://schemas.microsoft.com/office/drawing/2014/main" id="{D738D65A-3346-C521-AB4B-0A9299E10160}"/>
              </a:ext>
            </a:extLst>
          </p:cNvPr>
          <p:cNvSpPr>
            <a:spLocks noGrp="1"/>
          </p:cNvSpPr>
          <p:nvPr>
            <p:ph idx="1"/>
          </p:nvPr>
        </p:nvSpPr>
        <p:spPr>
          <a:xfrm>
            <a:off x="457199" y="2965573"/>
            <a:ext cx="3967655" cy="926853"/>
          </a:xfrm>
        </p:spPr>
        <p:txBody>
          <a:bodyPr>
            <a:noAutofit/>
          </a:bodyPr>
          <a:lstStyle/>
          <a:p>
            <a:pPr marL="0" indent="0">
              <a:buNone/>
            </a:pPr>
            <a:r>
              <a:rPr lang="en-GB" sz="2400" dirty="0"/>
              <a:t>\</a:t>
            </a:r>
            <a:r>
              <a:rPr lang="en-GB" sz="2400" dirty="0" err="1"/>
              <a:t>listoffigures</a:t>
            </a:r>
            <a:endParaRPr lang="en-GB" sz="2400" dirty="0"/>
          </a:p>
          <a:p>
            <a:pPr marL="0" indent="0">
              <a:buNone/>
            </a:pPr>
            <a:r>
              <a:rPr lang="en-GB" sz="2400" dirty="0"/>
              <a:t>\</a:t>
            </a:r>
            <a:r>
              <a:rPr lang="en-GB" sz="2400" dirty="0" err="1"/>
              <a:t>listoftables</a:t>
            </a:r>
            <a:endParaRPr lang="en-GB" sz="2400" dirty="0">
              <a:solidFill>
                <a:schemeClr val="tx2">
                  <a:lumMod val="50000"/>
                  <a:lumOff val="50000"/>
                </a:schemeClr>
              </a:solidFill>
            </a:endParaRPr>
          </a:p>
        </p:txBody>
      </p:sp>
    </p:spTree>
    <p:extLst>
      <p:ext uri="{BB962C8B-B14F-4D97-AF65-F5344CB8AC3E}">
        <p14:creationId xmlns:p14="http://schemas.microsoft.com/office/powerpoint/2010/main" val="119253726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Extra Contents Items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4" name="Content Placeholder 2">
            <a:extLst>
              <a:ext uri="{FF2B5EF4-FFF2-40B4-BE49-F238E27FC236}">
                <a16:creationId xmlns:a16="http://schemas.microsoft.com/office/drawing/2014/main" id="{3DFD9FBB-69A3-AC7B-259A-1048D4B9A46B}"/>
              </a:ext>
            </a:extLst>
          </p:cNvPr>
          <p:cNvSpPr>
            <a:spLocks noGrp="1"/>
          </p:cNvSpPr>
          <p:nvPr>
            <p:ph idx="1"/>
          </p:nvPr>
        </p:nvSpPr>
        <p:spPr>
          <a:xfrm>
            <a:off x="309562" y="1527768"/>
            <a:ext cx="5770563" cy="3968358"/>
          </a:xfrm>
        </p:spPr>
        <p:txBody>
          <a:bodyPr>
            <a:noAutofit/>
          </a:bodyPr>
          <a:lstStyle/>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tableofcontents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listoftables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listoffigures</a:t>
            </a:r>
            <a:br>
              <a:rPr lang="en-GB" sz="1800" dirty="0">
                <a:solidFill>
                  <a:schemeClr val="tx2">
                    <a:lumMod val="50000"/>
                    <a:lumOff val="50000"/>
                  </a:schemeClr>
                </a:solidFill>
              </a:rPr>
            </a:b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\chapter</a:t>
            </a:r>
            <a:r>
              <a:rPr lang="en-GB" sz="1800" dirty="0"/>
              <a:t>{First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{toc}{section} {Phantom 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{toc}{chapter} {Phantom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{toc}{subsection} {Phantom Subsection}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a:t>
            </a:r>
            <a:r>
              <a:rPr lang="en-GB" sz="1800" dirty="0" err="1"/>
              <a:t>lof</a:t>
            </a:r>
            <a:r>
              <a:rPr lang="en-GB" sz="1800" dirty="0"/>
              <a:t>}{figure} {Phantom Figure}</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{lot}{table} {Phantom Table}</a:t>
            </a:r>
            <a:endParaRPr lang="en-GB" sz="1800" dirty="0">
              <a:solidFill>
                <a:schemeClr val="tx2">
                  <a:lumMod val="50000"/>
                  <a:lumOff val="50000"/>
                </a:schemeClr>
              </a:solidFill>
            </a:endParaRPr>
          </a:p>
        </p:txBody>
      </p:sp>
      <p:pic>
        <p:nvPicPr>
          <p:cNvPr id="15" name="Picture 14">
            <a:extLst>
              <a:ext uri="{FF2B5EF4-FFF2-40B4-BE49-F238E27FC236}">
                <a16:creationId xmlns:a16="http://schemas.microsoft.com/office/drawing/2014/main" id="{3872C419-202A-70F7-6F89-8273CFCC4581}"/>
              </a:ext>
            </a:extLst>
          </p:cNvPr>
          <p:cNvPicPr>
            <a:picLocks noChangeAspect="1"/>
          </p:cNvPicPr>
          <p:nvPr/>
        </p:nvPicPr>
        <p:blipFill>
          <a:blip r:embed="rId3"/>
          <a:stretch>
            <a:fillRect/>
          </a:stretch>
        </p:blipFill>
        <p:spPr>
          <a:xfrm>
            <a:off x="7241750" y="967735"/>
            <a:ext cx="4060210" cy="1953555"/>
          </a:xfrm>
          <a:prstGeom prst="rect">
            <a:avLst/>
          </a:prstGeom>
        </p:spPr>
      </p:pic>
      <p:pic>
        <p:nvPicPr>
          <p:cNvPr id="16" name="Picture 15">
            <a:extLst>
              <a:ext uri="{FF2B5EF4-FFF2-40B4-BE49-F238E27FC236}">
                <a16:creationId xmlns:a16="http://schemas.microsoft.com/office/drawing/2014/main" id="{9E231C69-E24E-B66C-B859-19C6334C166A}"/>
              </a:ext>
            </a:extLst>
          </p:cNvPr>
          <p:cNvPicPr>
            <a:picLocks noChangeAspect="1"/>
          </p:cNvPicPr>
          <p:nvPr/>
        </p:nvPicPr>
        <p:blipFill>
          <a:blip r:embed="rId4"/>
          <a:stretch>
            <a:fillRect/>
          </a:stretch>
        </p:blipFill>
        <p:spPr>
          <a:xfrm>
            <a:off x="7241750" y="3454984"/>
            <a:ext cx="4060209" cy="1015053"/>
          </a:xfrm>
          <a:prstGeom prst="rect">
            <a:avLst/>
          </a:prstGeom>
        </p:spPr>
      </p:pic>
      <p:pic>
        <p:nvPicPr>
          <p:cNvPr id="17" name="Picture 16">
            <a:extLst>
              <a:ext uri="{FF2B5EF4-FFF2-40B4-BE49-F238E27FC236}">
                <a16:creationId xmlns:a16="http://schemas.microsoft.com/office/drawing/2014/main" id="{BB789DD8-082B-2179-EA4C-8DBFB5CECB36}"/>
              </a:ext>
            </a:extLst>
          </p:cNvPr>
          <p:cNvPicPr>
            <a:picLocks noChangeAspect="1"/>
          </p:cNvPicPr>
          <p:nvPr/>
        </p:nvPicPr>
        <p:blipFill>
          <a:blip r:embed="rId5"/>
          <a:stretch>
            <a:fillRect/>
          </a:stretch>
        </p:blipFill>
        <p:spPr>
          <a:xfrm>
            <a:off x="7241751" y="5027245"/>
            <a:ext cx="4060208" cy="1028915"/>
          </a:xfrm>
          <a:prstGeom prst="rect">
            <a:avLst/>
          </a:prstGeom>
        </p:spPr>
      </p:pic>
    </p:spTree>
    <p:extLst>
      <p:ext uri="{BB962C8B-B14F-4D97-AF65-F5344CB8AC3E}">
        <p14:creationId xmlns:p14="http://schemas.microsoft.com/office/powerpoint/2010/main" val="30711083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Appendices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72985B48-AF88-7536-041D-845265084ED8}"/>
              </a:ext>
            </a:extLst>
          </p:cNvPr>
          <p:cNvSpPr>
            <a:spLocks noGrp="1"/>
          </p:cNvSpPr>
          <p:nvPr>
            <p:ph idx="1"/>
          </p:nvPr>
        </p:nvSpPr>
        <p:spPr>
          <a:xfrm>
            <a:off x="393635" y="1435836"/>
            <a:ext cx="5537733" cy="4020572"/>
          </a:xfrm>
        </p:spPr>
        <p:txBody>
          <a:bodyPr>
            <a:noAutofit/>
          </a:bodyPr>
          <a:lstStyle/>
          <a:p>
            <a:pPr marL="0" indent="0">
              <a:buNone/>
            </a:pPr>
            <a:r>
              <a:rPr lang="en-GB" sz="2400" dirty="0">
                <a:solidFill>
                  <a:schemeClr val="tx2">
                    <a:lumMod val="50000"/>
                    <a:lumOff val="50000"/>
                  </a:schemeClr>
                </a:solidFill>
              </a:rPr>
              <a:t>\appendix</a:t>
            </a:r>
          </a:p>
          <a:p>
            <a:pPr marL="0" indent="0">
              <a:buNone/>
            </a:pPr>
            <a:r>
              <a:rPr lang="en-GB" sz="2400" dirty="0">
                <a:solidFill>
                  <a:schemeClr val="tx2">
                    <a:lumMod val="50000"/>
                    <a:lumOff val="50000"/>
                  </a:schemeClr>
                </a:solidFill>
              </a:rPr>
              <a:t>\chapter</a:t>
            </a:r>
            <a:r>
              <a:rPr lang="en-GB" sz="2400" dirty="0"/>
              <a:t>{First Appendix}</a:t>
            </a:r>
            <a:br>
              <a:rPr lang="en-GB" sz="2400" dirty="0"/>
            </a:br>
            <a:endParaRPr lang="en-GB" sz="2400" dirty="0"/>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p>
          <a:p>
            <a:pPr marL="0" indent="0">
              <a:buNone/>
            </a:pPr>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figure</a:t>
            </a:r>
            <a:r>
              <a:rPr lang="en-GB" sz="2400" dirty="0"/>
              <a:t>}[h]</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centering</a:t>
            </a: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includegraphics</a:t>
            </a:r>
            <a:r>
              <a:rPr lang="en-GB" sz="2400" dirty="0">
                <a:solidFill>
                  <a:schemeClr val="tx2">
                    <a:lumMod val="50000"/>
                    <a:lumOff val="50000"/>
                  </a:schemeClr>
                </a:solidFill>
              </a:rPr>
              <a:t> </a:t>
            </a:r>
            <a:r>
              <a:rPr lang="en-GB" sz="2400" dirty="0"/>
              <a:t>[width=5cm] {appendix}</a:t>
            </a:r>
          </a:p>
          <a:p>
            <a:pPr marL="0" indent="0">
              <a:buNone/>
            </a:pPr>
            <a:r>
              <a:rPr lang="en-GB" sz="2400" dirty="0">
                <a:solidFill>
                  <a:schemeClr val="tx2">
                    <a:lumMod val="50000"/>
                    <a:lumOff val="50000"/>
                  </a:schemeClr>
                </a:solidFill>
              </a:rPr>
              <a:t>\caption</a:t>
            </a:r>
            <a:r>
              <a:rPr lang="en-GB" sz="2400" dirty="0"/>
              <a:t>{The other kind of appendix}</a:t>
            </a:r>
          </a:p>
          <a:p>
            <a:pPr marL="0" indent="0">
              <a:buNone/>
            </a:pPr>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figure</a:t>
            </a:r>
            <a:r>
              <a:rPr lang="en-GB" sz="2400" dirty="0"/>
              <a:t>}</a:t>
            </a:r>
            <a:endParaRPr lang="en-GB" sz="2400" dirty="0">
              <a:solidFill>
                <a:schemeClr val="tx2">
                  <a:lumMod val="50000"/>
                  <a:lumOff val="50000"/>
                </a:schemeClr>
              </a:solidFill>
            </a:endParaRPr>
          </a:p>
        </p:txBody>
      </p:sp>
      <p:sp>
        <p:nvSpPr>
          <p:cNvPr id="10" name="TextBox 9">
            <a:extLst>
              <a:ext uri="{FF2B5EF4-FFF2-40B4-BE49-F238E27FC236}">
                <a16:creationId xmlns:a16="http://schemas.microsoft.com/office/drawing/2014/main" id="{BA5BA0A5-2377-AC6B-0A76-B4C18C443360}"/>
              </a:ext>
            </a:extLst>
          </p:cNvPr>
          <p:cNvSpPr txBox="1"/>
          <p:nvPr/>
        </p:nvSpPr>
        <p:spPr>
          <a:xfrm>
            <a:off x="10494578" y="-16349"/>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11" name="Picture 10">
            <a:extLst>
              <a:ext uri="{FF2B5EF4-FFF2-40B4-BE49-F238E27FC236}">
                <a16:creationId xmlns:a16="http://schemas.microsoft.com/office/drawing/2014/main" id="{1F7C40CF-1887-3C04-8583-9999868EBB5C}"/>
              </a:ext>
            </a:extLst>
          </p:cNvPr>
          <p:cNvPicPr>
            <a:picLocks noChangeAspect="1"/>
          </p:cNvPicPr>
          <p:nvPr/>
        </p:nvPicPr>
        <p:blipFill>
          <a:blip r:embed="rId3"/>
          <a:stretch>
            <a:fillRect/>
          </a:stretch>
        </p:blipFill>
        <p:spPr>
          <a:xfrm>
            <a:off x="6377639" y="1435836"/>
            <a:ext cx="5305090" cy="4302177"/>
          </a:xfrm>
          <a:prstGeom prst="rect">
            <a:avLst/>
          </a:prstGeom>
        </p:spPr>
      </p:pic>
    </p:spTree>
    <p:extLst>
      <p:ext uri="{BB962C8B-B14F-4D97-AF65-F5344CB8AC3E}">
        <p14:creationId xmlns:p14="http://schemas.microsoft.com/office/powerpoint/2010/main" val="32767400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sp>
        <p:nvSpPr>
          <p:cNvPr id="4" name="Content Placeholder 6">
            <a:extLst>
              <a:ext uri="{FF2B5EF4-FFF2-40B4-BE49-F238E27FC236}">
                <a16:creationId xmlns:a16="http://schemas.microsoft.com/office/drawing/2014/main" id="{4E9EA92D-2486-1285-FB28-B32E31413676}"/>
              </a:ext>
            </a:extLst>
          </p:cNvPr>
          <p:cNvSpPr>
            <a:spLocks noGrp="1"/>
          </p:cNvSpPr>
          <p:nvPr>
            <p:ph idx="1"/>
          </p:nvPr>
        </p:nvSpPr>
        <p:spPr>
          <a:xfrm>
            <a:off x="457200" y="1417638"/>
            <a:ext cx="11541124" cy="4525963"/>
          </a:xfrm>
        </p:spPr>
        <p:txBody>
          <a:bodyPr/>
          <a:lstStyle/>
          <a:p>
            <a:pPr marL="457200" indent="-457200">
              <a:buFont typeface="Arial" panose="020B0604020202020204" pitchFamily="34" charset="0"/>
              <a:buChar char="•"/>
            </a:pPr>
            <a:r>
              <a:rPr lang="en-GB" sz="2800" dirty="0"/>
              <a:t>You will likely have a large number of references in your thesis</a:t>
            </a:r>
          </a:p>
          <a:p>
            <a:pPr marL="457200" indent="-457200">
              <a:buFont typeface="Arial" panose="020B0604020202020204" pitchFamily="34" charset="0"/>
              <a:buChar char="•"/>
            </a:pPr>
            <a:r>
              <a:rPr lang="en-GB" sz="2800" dirty="0"/>
              <a:t>There are many ways to include references and citations in LaTeX</a:t>
            </a:r>
          </a:p>
          <a:p>
            <a:pPr marL="457200" indent="-457200">
              <a:buFont typeface="Arial" panose="020B0604020202020204" pitchFamily="34" charset="0"/>
              <a:buChar char="•"/>
            </a:pPr>
            <a:r>
              <a:rPr lang="en-GB" sz="2800" dirty="0"/>
              <a:t>Many reference management programs allow the exporting of </a:t>
            </a:r>
            <a:r>
              <a:rPr lang="en-GB" sz="2800" dirty="0" err="1"/>
              <a:t>bibliogrpahies</a:t>
            </a:r>
            <a:r>
              <a:rPr lang="en-GB" sz="2800" dirty="0"/>
              <a:t> in a .bib file</a:t>
            </a:r>
          </a:p>
          <a:p>
            <a:pPr lvl="1"/>
            <a:endParaRPr lang="en-GB" sz="1600" dirty="0"/>
          </a:p>
        </p:txBody>
      </p:sp>
    </p:spTree>
    <p:extLst>
      <p:ext uri="{BB962C8B-B14F-4D97-AF65-F5344CB8AC3E}">
        <p14:creationId xmlns:p14="http://schemas.microsoft.com/office/powerpoint/2010/main" val="37366189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C8F29171-7C10-4694-9BBD-2EB78FB8E314}" type="datetime1">
              <a:rPr lang="en-GB" smtClean="0"/>
              <a:t>08/07/2025</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Writing Theses in LaTeX</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25</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3000" dirty="0"/>
              <a:t>Once you’ve completed this course, please provide feedback</a:t>
            </a:r>
          </a:p>
          <a:p>
            <a:pPr marL="457200" lvl="1" indent="-457200">
              <a:buFont typeface="Arial" panose="020B0604020202020204" pitchFamily="34" charset="0"/>
              <a:buChar char="•"/>
            </a:pPr>
            <a:r>
              <a:rPr lang="en-GB" sz="2600" dirty="0"/>
              <a:t>The link is </a:t>
            </a:r>
            <a:r>
              <a:rPr lang="en-GB" sz="2600" b="0" i="0" u="sng" dirty="0">
                <a:solidFill>
                  <a:srgbClr val="0563C1"/>
                </a:solidFill>
                <a:effectLst/>
                <a:hlinkClick r:id="rId3"/>
              </a:rPr>
              <a:t>https://tinyurl.com/feedback-rcds</a:t>
            </a:r>
            <a:endParaRPr lang="en-GB" sz="2600" b="0" i="0" u="sng" dirty="0">
              <a:solidFill>
                <a:srgbClr val="0563C1"/>
              </a:solidFill>
              <a:effectLst/>
            </a:endParaRPr>
          </a:p>
          <a:p>
            <a:pPr marL="457200" lvl="1" indent="-457200">
              <a:buFont typeface="Arial" panose="020B0604020202020204" pitchFamily="34" charset="0"/>
              <a:buChar char="•"/>
            </a:pPr>
            <a:r>
              <a:rPr lang="en-GB" sz="2600" dirty="0"/>
              <a:t>You should also have received an email with this link</a:t>
            </a:r>
          </a:p>
          <a:p>
            <a:pPr marL="457200" lvl="1" indent="-457200">
              <a:buFont typeface="Arial" panose="020B0604020202020204" pitchFamily="34" charset="0"/>
              <a:buChar char="•"/>
            </a:pPr>
            <a:r>
              <a:rPr lang="en-GB" sz="2600" dirty="0"/>
              <a:t>This helps us improve the class for future students</a:t>
            </a:r>
          </a:p>
          <a:p>
            <a:endParaRPr lang="en-US" dirty="0"/>
          </a:p>
        </p:txBody>
      </p:sp>
      <p:pic>
        <p:nvPicPr>
          <p:cNvPr id="4" name="Picture 3" descr="Qr code&#10;&#10;Description automatically generated">
            <a:extLst>
              <a:ext uri="{FF2B5EF4-FFF2-40B4-BE49-F238E27FC236}">
                <a16:creationId xmlns:a16="http://schemas.microsoft.com/office/drawing/2014/main" id="{89D60691-669D-C1E1-2567-473D504575B3}"/>
              </a:ext>
            </a:extLst>
          </p:cNvPr>
          <p:cNvPicPr>
            <a:picLocks noChangeAspect="1"/>
          </p:cNvPicPr>
          <p:nvPr/>
        </p:nvPicPr>
        <p:blipFill>
          <a:blip r:embed="rId4"/>
          <a:stretch>
            <a:fillRect/>
          </a:stretch>
        </p:blipFill>
        <p:spPr>
          <a:xfrm>
            <a:off x="734518" y="1420597"/>
            <a:ext cx="4307349" cy="4307349"/>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Learning Outcomes</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457200" indent="-457200">
              <a:buFont typeface="Arial" panose="020B0604020202020204" pitchFamily="34" charset="0"/>
              <a:buChar char="•"/>
            </a:pPr>
            <a:r>
              <a:rPr lang="en-GB" sz="3200" b="1" dirty="0"/>
              <a:t>Identify</a:t>
            </a:r>
            <a:r>
              <a:rPr lang="en-GB" sz="3200" dirty="0"/>
              <a:t> an array of useful LaTeX packages</a:t>
            </a:r>
          </a:p>
          <a:p>
            <a:pPr marL="457200" indent="-457200">
              <a:buFont typeface="Arial" panose="020B0604020202020204" pitchFamily="34" charset="0"/>
              <a:buChar char="•"/>
            </a:pPr>
            <a:r>
              <a:rPr lang="en-GB" sz="3200" b="1" dirty="0"/>
              <a:t>Recognise</a:t>
            </a:r>
            <a:r>
              <a:rPr lang="en-GB" sz="3200" dirty="0"/>
              <a:t> when and how to split large documents into manageable subdocuments</a:t>
            </a:r>
          </a:p>
          <a:p>
            <a:pPr marL="457200" indent="-457200">
              <a:buFont typeface="Arial" panose="020B0604020202020204" pitchFamily="34" charset="0"/>
              <a:buChar char="•"/>
            </a:pPr>
            <a:r>
              <a:rPr lang="en-GB" sz="3200" b="1" dirty="0"/>
              <a:t>Employ</a:t>
            </a:r>
            <a:r>
              <a:rPr lang="en-GB" sz="3200" dirty="0"/>
              <a:t> custom formatting and referencing</a:t>
            </a:r>
          </a:p>
          <a:p>
            <a:pPr marL="457200" indent="-457200">
              <a:buFont typeface="Arial" panose="020B0604020202020204" pitchFamily="34" charset="0"/>
              <a:buChar char="•"/>
            </a:pPr>
            <a:r>
              <a:rPr lang="en-GB" sz="3200" b="1" dirty="0"/>
              <a:t>Develop</a:t>
            </a:r>
            <a:r>
              <a:rPr lang="en-GB" sz="3200" dirty="0"/>
              <a:t> a full thesis template </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2592214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Using this PowerPoint</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171450" lvl="0" indent="-171450" fontAlgn="base">
              <a:spcBef>
                <a:spcPts val="600"/>
              </a:spcBef>
              <a:spcAft>
                <a:spcPts val="600"/>
              </a:spcAft>
              <a:buFont typeface="Arial" panose="020B0604020202020204" pitchFamily="34" charset="0"/>
              <a:buChar char="•"/>
            </a:pPr>
            <a:r>
              <a:rPr lang="en-GB" sz="100" dirty="0"/>
              <a:t> </a:t>
            </a:r>
          </a:p>
          <a:p>
            <a:pPr marL="342900" indent="-342900">
              <a:buFont typeface="Arial" panose="020B0604020202020204" pitchFamily="34" charset="0"/>
              <a:buChar char="•"/>
            </a:pPr>
            <a:r>
              <a:rPr lang="en-GB" sz="2800" dirty="0"/>
              <a:t>You can use whatever LaTeX editor/compiler you like</a:t>
            </a:r>
          </a:p>
          <a:p>
            <a:pPr marL="342900" indent="-342900">
              <a:buFont typeface="Arial" panose="020B0604020202020204" pitchFamily="34" charset="0"/>
              <a:buChar char="•"/>
            </a:pPr>
            <a:r>
              <a:rPr lang="en-GB" sz="2800" dirty="0"/>
              <a:t>Further notes and comments in the notes section of most slides</a:t>
            </a:r>
          </a:p>
          <a:p>
            <a:pPr marL="504891" lvl="2" indent="-342900"/>
            <a:r>
              <a:rPr lang="en-GB" sz="2400" dirty="0"/>
              <a:t>Annotates and explains the examples</a:t>
            </a:r>
          </a:p>
          <a:p>
            <a:pPr marL="342900" indent="-342900">
              <a:buFont typeface="Arial" panose="020B0604020202020204" pitchFamily="34" charset="0"/>
              <a:buChar char="•"/>
            </a:pPr>
            <a:r>
              <a:rPr lang="en-GB" sz="2800" dirty="0"/>
              <a:t>Notes also often contain links to Overleaf projects used to generate examples</a:t>
            </a:r>
          </a:p>
          <a:p>
            <a:pPr marL="504891" lvl="2" indent="-342900"/>
            <a:r>
              <a:rPr lang="en-GB" sz="2400" dirty="0"/>
              <a:t>Allows you to see the example in the context of a compete project</a:t>
            </a:r>
          </a:p>
          <a:p>
            <a:pPr marL="0" lvl="0" indent="0" fontAlgn="base">
              <a:spcBef>
                <a:spcPts val="600"/>
              </a:spcBef>
              <a:spcAft>
                <a:spcPts val="600"/>
              </a:spcAft>
              <a:buNone/>
            </a:pPr>
            <a:endParaRPr lang="en-GB" sz="24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21400302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Writing Theses in LaTeX</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342900" indent="-342900" fontAlgn="base">
              <a:buFont typeface="Arial" panose="020B0604020202020204" pitchFamily="34" charset="0"/>
              <a:buChar char="•"/>
            </a:pPr>
            <a:r>
              <a:rPr lang="en-US" sz="2800" dirty="0"/>
              <a:t>Excellent Technical Typesetting</a:t>
            </a:r>
          </a:p>
          <a:p>
            <a:pPr marL="342900" indent="-342900" fontAlgn="base">
              <a:buFont typeface="Arial" panose="020B0604020202020204" pitchFamily="34" charset="0"/>
              <a:buChar char="•"/>
            </a:pPr>
            <a:r>
              <a:rPr lang="en-US" sz="2800" dirty="0"/>
              <a:t>Easy to iterate document-wide formatting</a:t>
            </a:r>
          </a:p>
          <a:p>
            <a:pPr marL="342900" indent="-342900" fontAlgn="base">
              <a:buFont typeface="Arial" panose="020B0604020202020204" pitchFamily="34" charset="0"/>
              <a:buChar char="•"/>
            </a:pPr>
            <a:r>
              <a:rPr lang="en-US" sz="2800" dirty="0"/>
              <a:t>Easy to include and reference figures/equations </a:t>
            </a:r>
            <a:r>
              <a:rPr lang="en-US" sz="2800" dirty="0" err="1"/>
              <a:t>etc</a:t>
            </a:r>
            <a:endParaRPr lang="en-US" sz="2800" dirty="0"/>
          </a:p>
          <a:p>
            <a:pPr marL="342900" indent="-342900" fontAlgn="base">
              <a:buFont typeface="Arial" panose="020B0604020202020204" pitchFamily="34" charset="0"/>
              <a:buChar char="•"/>
            </a:pPr>
            <a:r>
              <a:rPr lang="en-US" sz="2800" dirty="0"/>
              <a:t>Easy to iterate figures</a:t>
            </a:r>
          </a:p>
          <a:p>
            <a:pPr marL="342900" indent="-342900" fontAlgn="base">
              <a:buFont typeface="Arial" panose="020B0604020202020204" pitchFamily="34" charset="0"/>
              <a:buChar char="•"/>
            </a:pPr>
            <a:r>
              <a:rPr lang="en-US" sz="2800" dirty="0"/>
              <a:t>Files stored in plain-text</a:t>
            </a:r>
          </a:p>
          <a:p>
            <a:pPr marL="504891" lvl="2" indent="-342900" fontAlgn="base"/>
            <a:r>
              <a:rPr lang="en-US" sz="2400" dirty="0"/>
              <a:t>Less prone to corruption</a:t>
            </a:r>
          </a:p>
          <a:p>
            <a:pPr marL="504891" lvl="2" indent="-342900" fontAlgn="base"/>
            <a:r>
              <a:rPr lang="en-US" sz="2400" dirty="0"/>
              <a:t>Easier to “diff” when using version control</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40886691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Imperial Thesis Requirements</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457200" indent="-457200" fontAlgn="base">
              <a:buFont typeface="Arial" panose="020B0604020202020204" pitchFamily="34" charset="0"/>
              <a:buChar char="•"/>
            </a:pPr>
            <a:r>
              <a:rPr lang="en-GB" dirty="0">
                <a:hlinkClick r:id="rId3"/>
              </a:rPr>
              <a:t>Theses for Imperial College Research Degrees Checklist</a:t>
            </a:r>
            <a:endParaRPr lang="en-GB" dirty="0"/>
          </a:p>
          <a:p>
            <a:pPr marL="457200" indent="-457200" fontAlgn="base">
              <a:buFont typeface="Arial" panose="020B0604020202020204" pitchFamily="34" charset="0"/>
              <a:buChar char="•"/>
            </a:pPr>
            <a:r>
              <a:rPr lang="en-GB" dirty="0">
                <a:hlinkClick r:id="rId4"/>
              </a:rPr>
              <a:t>General Academic Regulations</a:t>
            </a:r>
            <a:endParaRPr lang="en-GB" dirty="0"/>
          </a:p>
          <a:p>
            <a:pPr marL="457200" indent="-457200" fontAlgn="base">
              <a:buFont typeface="Arial" panose="020B0604020202020204" pitchFamily="34" charset="0"/>
              <a:buChar char="•"/>
            </a:pPr>
            <a:r>
              <a:rPr lang="en-GB" dirty="0">
                <a:hlinkClick r:id="rId5"/>
              </a:rPr>
              <a:t>MPhil and PhD Regulations</a:t>
            </a:r>
            <a:endParaRPr lang="en-GB" dirty="0"/>
          </a:p>
          <a:p>
            <a:pPr marL="457200" indent="-457200" fontAlgn="base">
              <a:buFont typeface="Arial" panose="020B0604020202020204" pitchFamily="34" charset="0"/>
              <a:buChar char="•"/>
            </a:pPr>
            <a:r>
              <a:rPr lang="en-GB" dirty="0">
                <a:hlinkClick r:id="rId6"/>
              </a:rPr>
              <a:t>Regulations for other programme types</a:t>
            </a:r>
            <a:endParaRPr lang="en-GB" dirty="0"/>
          </a:p>
          <a:p>
            <a:pPr marL="457200" indent="-457200" fontAlgn="base">
              <a:buFont typeface="Arial" panose="020B0604020202020204" pitchFamily="34" charset="0"/>
              <a:buChar char="•"/>
            </a:pPr>
            <a:r>
              <a:rPr lang="en-GB" dirty="0"/>
              <a:t>Written in English [Paragraph 71e of PhD Regulations]</a:t>
            </a:r>
          </a:p>
          <a:p>
            <a:pPr marL="457200" indent="-457200" fontAlgn="base">
              <a:buFont typeface="Arial" panose="020B0604020202020204" pitchFamily="34" charset="0"/>
              <a:buChar char="•"/>
            </a:pPr>
            <a:r>
              <a:rPr lang="en-GB" dirty="0"/>
              <a:t>Not longer than 100,000 words [Paragraph 71f of PhD Regulations]</a:t>
            </a:r>
          </a:p>
          <a:p>
            <a:pPr marL="457200" indent="-457200" fontAlgn="base">
              <a:buFont typeface="Arial" panose="020B0604020202020204" pitchFamily="34" charset="0"/>
              <a:buChar char="•"/>
            </a:pPr>
            <a:r>
              <a:rPr lang="en-GB" dirty="0"/>
              <a:t>Cannot be copy-pasted papers [Paragraph 71c of PhD Regulations]</a:t>
            </a:r>
          </a:p>
          <a:p>
            <a:pPr marL="457200" indent="-457200" fontAlgn="base">
              <a:buFont typeface="Arial" panose="020B0604020202020204" pitchFamily="34" charset="0"/>
              <a:buChar char="•"/>
            </a:pPr>
            <a:r>
              <a:rPr lang="en-GB" dirty="0"/>
              <a:t>Include full bibliography and references [Paragraph 71g of PhD Regulations]</a:t>
            </a:r>
          </a:p>
          <a:p>
            <a:pPr marL="342900" indent="-342900" fontAlgn="base">
              <a:buFont typeface="Arial" panose="020B0604020202020204" pitchFamily="34" charset="0"/>
              <a:buChar char="•"/>
            </a:pPr>
            <a:r>
              <a:rPr lang="en-GB" dirty="0"/>
              <a:t>You will be examined on this by examiners in your viva</a:t>
            </a:r>
          </a:p>
          <a:p>
            <a:pPr marL="342900" indent="-342900" fontAlgn="base">
              <a:buFont typeface="Arial" panose="020B0604020202020204" pitchFamily="34" charset="0"/>
              <a:buChar char="•"/>
            </a:pPr>
            <a:r>
              <a:rPr lang="en-GB" dirty="0"/>
              <a:t>“Any formatting information that is not explicitly outlined in these guidance notes is up to the judgement of the student, and reasonable solutions will be accepted.” [Section 4.6 of checklist]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spTree>
    <p:extLst>
      <p:ext uri="{BB962C8B-B14F-4D97-AF65-F5344CB8AC3E}">
        <p14:creationId xmlns:p14="http://schemas.microsoft.com/office/powerpoint/2010/main" val="13505793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Paper Size and Pagination</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342900" indent="-342900" fontAlgn="base">
              <a:buFont typeface="Arial" panose="020B0604020202020204" pitchFamily="34" charset="0"/>
              <a:buChar char="•"/>
            </a:pPr>
            <a:r>
              <a:rPr lang="en-GB" sz="2800" dirty="0"/>
              <a:t>Typically A4 paper</a:t>
            </a:r>
          </a:p>
          <a:p>
            <a:pPr marL="342900" indent="-342900" fontAlgn="base">
              <a:buFont typeface="Arial" panose="020B0604020202020204" pitchFamily="34" charset="0"/>
              <a:buChar char="•"/>
            </a:pPr>
            <a:r>
              <a:rPr lang="en-GB" sz="2800" dirty="0"/>
              <a:t>You may want your pages to be double-sided</a:t>
            </a:r>
          </a:p>
          <a:p>
            <a:pPr marL="342900" indent="-342900" fontAlgn="base">
              <a:buFont typeface="Arial" panose="020B0604020202020204" pitchFamily="34" charset="0"/>
              <a:buChar char="•"/>
            </a:pPr>
            <a:r>
              <a:rPr lang="en-GB" sz="2800" dirty="0"/>
              <a:t>All pages to be sequentially numbered in Arabic numerals including title page [Section 4.4 of Checklist]</a:t>
            </a:r>
          </a:p>
          <a:p>
            <a:pPr marL="342900" indent="-342900" fontAlgn="base">
              <a:buFont typeface="Arial" panose="020B0604020202020204" pitchFamily="34" charset="0"/>
              <a:buChar char="•"/>
            </a:pPr>
            <a:r>
              <a:rPr lang="en-GB" sz="2800" dirty="0"/>
              <a:t>Achieved in the preamble:</a:t>
            </a:r>
          </a:p>
          <a:p>
            <a:pPr fontAlgn="base">
              <a:spcBef>
                <a:spcPts val="600"/>
              </a:spcBef>
              <a:spcAft>
                <a:spcPts val="600"/>
              </a:spcAft>
            </a:pPr>
            <a:endParaRPr lang="en-GB" sz="2800" dirty="0"/>
          </a:p>
          <a:p>
            <a:pPr marL="0" indent="0" fontAlgn="base">
              <a:spcBef>
                <a:spcPts val="600"/>
              </a:spcBef>
              <a:spcAft>
                <a:spcPts val="600"/>
              </a:spcAft>
              <a:buNone/>
            </a:pPr>
            <a:r>
              <a:rPr lang="en-GB" sz="2800" dirty="0">
                <a:solidFill>
                  <a:schemeClr val="tx2">
                    <a:lumMod val="50000"/>
                    <a:lumOff val="50000"/>
                  </a:schemeClr>
                </a:solidFill>
              </a:rPr>
              <a:t>\</a:t>
            </a:r>
            <a:r>
              <a:rPr lang="en-GB" sz="2800" dirty="0" err="1">
                <a:solidFill>
                  <a:schemeClr val="tx2">
                    <a:lumMod val="50000"/>
                    <a:lumOff val="50000"/>
                  </a:schemeClr>
                </a:solidFill>
              </a:rPr>
              <a:t>documentclass</a:t>
            </a:r>
            <a:r>
              <a:rPr lang="en-GB" sz="2800" dirty="0"/>
              <a:t>[</a:t>
            </a:r>
            <a:r>
              <a:rPr lang="en-GB" sz="2800" dirty="0">
                <a:solidFill>
                  <a:schemeClr val="accent4">
                    <a:lumMod val="75000"/>
                  </a:schemeClr>
                </a:solidFill>
              </a:rPr>
              <a:t>12pt, a4paper, </a:t>
            </a:r>
            <a:r>
              <a:rPr lang="en-GB" sz="2800" dirty="0" err="1">
                <a:solidFill>
                  <a:schemeClr val="accent4">
                    <a:lumMod val="75000"/>
                  </a:schemeClr>
                </a:solidFill>
              </a:rPr>
              <a:t>twoside</a:t>
            </a:r>
            <a:r>
              <a:rPr lang="en-GB" sz="2800" dirty="0"/>
              <a:t>]{</a:t>
            </a:r>
            <a:r>
              <a:rPr lang="en-GB" sz="2800" dirty="0">
                <a:solidFill>
                  <a:schemeClr val="tx2">
                    <a:lumMod val="50000"/>
                    <a:lumOff val="50000"/>
                  </a:schemeClr>
                </a:solidFill>
              </a:rPr>
              <a:t>report</a:t>
            </a:r>
            <a:r>
              <a:rPr lang="en-GB" sz="2800" dirty="0"/>
              <a:t>} </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spTree>
    <p:extLst>
      <p:ext uri="{BB962C8B-B14F-4D97-AF65-F5344CB8AC3E}">
        <p14:creationId xmlns:p14="http://schemas.microsoft.com/office/powerpoint/2010/main" val="11894684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Margins</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457200" indent="-457200" fontAlgn="base">
              <a:buFont typeface="Arial" panose="020B0604020202020204" pitchFamily="34" charset="0"/>
              <a:buChar char="•"/>
            </a:pPr>
            <a:r>
              <a:rPr lang="en-GB" sz="2800" dirty="0"/>
              <a:t>Margins must be even on both sides [Checklist Section 4.3]</a:t>
            </a:r>
          </a:p>
          <a:p>
            <a:pPr marL="457200" indent="-457200" fontAlgn="base">
              <a:buFont typeface="Arial" panose="020B0604020202020204" pitchFamily="34" charset="0"/>
              <a:buChar char="•"/>
            </a:pPr>
            <a:r>
              <a:rPr lang="en-GB" sz="2800" dirty="0"/>
              <a:t>For binding services, margins must typically be at least 1cm</a:t>
            </a:r>
          </a:p>
          <a:p>
            <a:pPr marL="457200" indent="-457200" fontAlgn="base">
              <a:buFont typeface="Arial" panose="020B0604020202020204" pitchFamily="34" charset="0"/>
              <a:buChar char="•"/>
            </a:pPr>
            <a:r>
              <a:rPr lang="en-GB" sz="2800" dirty="0"/>
              <a:t>The </a:t>
            </a:r>
            <a:r>
              <a:rPr lang="en-GB" sz="2800" dirty="0">
                <a:solidFill>
                  <a:schemeClr val="tx2">
                    <a:lumMod val="50000"/>
                    <a:lumOff val="50000"/>
                  </a:schemeClr>
                </a:solidFill>
              </a:rPr>
              <a:t>geometry</a:t>
            </a:r>
            <a:r>
              <a:rPr lang="en-GB" sz="2800" dirty="0"/>
              <a:t> package allows us to set margins</a:t>
            </a:r>
          </a:p>
          <a:p>
            <a:pPr marL="457200" indent="-457200" fontAlgn="base">
              <a:buFont typeface="Arial" panose="020B0604020202020204" pitchFamily="34" charset="0"/>
              <a:buChar char="•"/>
            </a:pPr>
            <a:r>
              <a:rPr lang="en-GB" sz="2800" dirty="0"/>
              <a:t>The </a:t>
            </a:r>
            <a:r>
              <a:rPr lang="en-GB" sz="2800" dirty="0" err="1">
                <a:solidFill>
                  <a:schemeClr val="tx2">
                    <a:lumMod val="50000"/>
                    <a:lumOff val="50000"/>
                  </a:schemeClr>
                </a:solidFill>
              </a:rPr>
              <a:t>blindtext</a:t>
            </a:r>
            <a:r>
              <a:rPr lang="en-GB" sz="2800" dirty="0"/>
              <a:t> package and </a:t>
            </a:r>
            <a:r>
              <a:rPr lang="en-GB" sz="2800" dirty="0">
                <a:solidFill>
                  <a:schemeClr val="tx2">
                    <a:lumMod val="50000"/>
                    <a:lumOff val="50000"/>
                  </a:schemeClr>
                </a:solidFill>
              </a:rPr>
              <a:t>\</a:t>
            </a:r>
            <a:r>
              <a:rPr lang="en-GB" sz="2800" dirty="0" err="1">
                <a:solidFill>
                  <a:schemeClr val="tx2">
                    <a:lumMod val="50000"/>
                    <a:lumOff val="50000"/>
                  </a:schemeClr>
                </a:solidFill>
              </a:rPr>
              <a:t>blindtext</a:t>
            </a:r>
            <a:r>
              <a:rPr lang="en-GB" sz="2800" dirty="0"/>
              <a:t>[X] command allows us to insert sample text for testing typesetting</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spTree>
    <p:extLst>
      <p:ext uri="{BB962C8B-B14F-4D97-AF65-F5344CB8AC3E}">
        <p14:creationId xmlns:p14="http://schemas.microsoft.com/office/powerpoint/2010/main" val="18925705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Margins</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3558998"/>
            <a:ext cx="5528220" cy="569627"/>
          </a:xfrm>
        </p:spPr>
        <p:txBody>
          <a:bodyPr/>
          <a:lstStyle/>
          <a:p>
            <a:pPr fontAlgn="base"/>
            <a:r>
              <a:rPr lang="en-GB" sz="2800" dirty="0">
                <a:solidFill>
                  <a:schemeClr val="tx2">
                    <a:lumMod val="50000"/>
                    <a:lumOff val="50000"/>
                  </a:schemeClr>
                </a:solidFill>
              </a:rPr>
              <a:t>\</a:t>
            </a:r>
            <a:r>
              <a:rPr lang="en-GB" sz="2800" dirty="0" err="1">
                <a:solidFill>
                  <a:schemeClr val="tx2">
                    <a:lumMod val="50000"/>
                    <a:lumOff val="50000"/>
                  </a:schemeClr>
                </a:solidFill>
              </a:rPr>
              <a:t>blindtext</a:t>
            </a:r>
            <a:r>
              <a:rPr lang="en-GB" sz="2800" dirty="0"/>
              <a:t>[10]</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
        <p:nvSpPr>
          <p:cNvPr id="4" name="TextBox 3">
            <a:extLst>
              <a:ext uri="{FF2B5EF4-FFF2-40B4-BE49-F238E27FC236}">
                <a16:creationId xmlns:a16="http://schemas.microsoft.com/office/drawing/2014/main" id="{2ABC3134-6FB0-D70D-3749-48007CADFAAA}"/>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TextBox 7">
            <a:extLst>
              <a:ext uri="{FF2B5EF4-FFF2-40B4-BE49-F238E27FC236}">
                <a16:creationId xmlns:a16="http://schemas.microsoft.com/office/drawing/2014/main" id="{B0803827-7E00-C5C9-5D2F-DC0691E2B2BC}"/>
              </a:ext>
            </a:extLst>
          </p:cNvPr>
          <p:cNvSpPr txBox="1"/>
          <p:nvPr/>
        </p:nvSpPr>
        <p:spPr>
          <a:xfrm>
            <a:off x="365244" y="1963933"/>
            <a:ext cx="5488413" cy="830997"/>
          </a:xfrm>
          <a:prstGeom prst="rect">
            <a:avLst/>
          </a:prstGeom>
          <a:noFill/>
          <a:ln>
            <a:solidFill>
              <a:srgbClr val="FF0000"/>
            </a:solidFill>
          </a:ln>
        </p:spPr>
        <p:txBody>
          <a:bodyPr wrap="squar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blindtext</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a:solidFill>
                  <a:schemeClr val="accent4">
                    <a:lumMod val="75000"/>
                  </a:schemeClr>
                </a:solidFill>
              </a:rPr>
              <a:t>margin=2cm</a:t>
            </a:r>
            <a:r>
              <a:rPr lang="en-GB" sz="2400" dirty="0"/>
              <a:t>] {</a:t>
            </a:r>
            <a:r>
              <a:rPr lang="en-GB" sz="2400" dirty="0">
                <a:solidFill>
                  <a:schemeClr val="tx2">
                    <a:lumMod val="50000"/>
                    <a:lumOff val="50000"/>
                  </a:schemeClr>
                </a:solidFill>
              </a:rPr>
              <a:t>geometry</a:t>
            </a:r>
            <a:r>
              <a:rPr lang="en-GB" sz="2400" dirty="0"/>
              <a:t>}</a:t>
            </a:r>
          </a:p>
        </p:txBody>
      </p:sp>
      <p:sp>
        <p:nvSpPr>
          <p:cNvPr id="9" name="TextBox 8">
            <a:extLst>
              <a:ext uri="{FF2B5EF4-FFF2-40B4-BE49-F238E27FC236}">
                <a16:creationId xmlns:a16="http://schemas.microsoft.com/office/drawing/2014/main" id="{24ED1532-8805-58E5-242E-8D0643DB5799}"/>
              </a:ext>
            </a:extLst>
          </p:cNvPr>
          <p:cNvSpPr txBox="1"/>
          <p:nvPr/>
        </p:nvSpPr>
        <p:spPr>
          <a:xfrm>
            <a:off x="365244" y="1594601"/>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cxnSp>
        <p:nvCxnSpPr>
          <p:cNvPr id="10" name="Straight Connector 9">
            <a:extLst>
              <a:ext uri="{FF2B5EF4-FFF2-40B4-BE49-F238E27FC236}">
                <a16:creationId xmlns:a16="http://schemas.microsoft.com/office/drawing/2014/main" id="{D8F8EBE5-E3E7-F72C-F3C5-E67B270E543C}"/>
              </a:ext>
            </a:extLst>
          </p:cNvPr>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FB883B1A-B2F6-3C4D-CEA0-3A0B5363F0B8}"/>
              </a:ext>
            </a:extLst>
          </p:cNvPr>
          <p:cNvPicPr>
            <a:picLocks noChangeAspect="1"/>
          </p:cNvPicPr>
          <p:nvPr/>
        </p:nvPicPr>
        <p:blipFill>
          <a:blip r:embed="rId3"/>
          <a:stretch>
            <a:fillRect/>
          </a:stretch>
        </p:blipFill>
        <p:spPr>
          <a:xfrm>
            <a:off x="7185932" y="697802"/>
            <a:ext cx="4021210" cy="5628290"/>
          </a:xfrm>
          <a:prstGeom prst="rect">
            <a:avLst/>
          </a:prstGeom>
        </p:spPr>
      </p:pic>
    </p:spTree>
    <p:extLst>
      <p:ext uri="{BB962C8B-B14F-4D97-AF65-F5344CB8AC3E}">
        <p14:creationId xmlns:p14="http://schemas.microsoft.com/office/powerpoint/2010/main" val="1319106070"/>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1773</TotalTime>
  <Words>3738</Words>
  <Application>Microsoft Office PowerPoint</Application>
  <PresentationFormat>Widescreen</PresentationFormat>
  <Paragraphs>347</Paragraphs>
  <Slides>26</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Times New Roman</vt:lpstr>
      <vt:lpstr>ICL PPT Theme</vt:lpstr>
      <vt:lpstr>Writing Theses in LaTeX</vt:lpstr>
      <vt:lpstr>Important Information on Marking your Attendance on Inkpath</vt:lpstr>
      <vt:lpstr>Learning Outcomes</vt:lpstr>
      <vt:lpstr>Using this PowerPoint</vt:lpstr>
      <vt:lpstr>Writing Theses in LaTeX</vt:lpstr>
      <vt:lpstr>Imperial Thesis Requirements</vt:lpstr>
      <vt:lpstr>Paper Size and Pagination</vt:lpstr>
      <vt:lpstr>Margins</vt:lpstr>
      <vt:lpstr>Margins</vt:lpstr>
      <vt:lpstr>Footnotes</vt:lpstr>
      <vt:lpstr>Line Spacing</vt:lpstr>
      <vt:lpstr>Line Spacing</vt:lpstr>
      <vt:lpstr>Title Page</vt:lpstr>
      <vt:lpstr>Title Page</vt:lpstr>
      <vt:lpstr>Abstract</vt:lpstr>
      <vt:lpstr>Statement of Originality</vt:lpstr>
      <vt:lpstr>Copyright Declaration</vt:lpstr>
      <vt:lpstr>Thesis Preamble</vt:lpstr>
      <vt:lpstr>Contents</vt:lpstr>
      <vt:lpstr>Contents</vt:lpstr>
      <vt:lpstr>List of Tables and Figures</vt:lpstr>
      <vt:lpstr>Extra Contents Items</vt:lpstr>
      <vt:lpstr>Appendices</vt:lpstr>
      <vt:lpstr>Bibliography Management</vt:lpstr>
      <vt:lpstr>Please take 3 minutes to complete the evaluation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16</cp:revision>
  <dcterms:created xsi:type="dcterms:W3CDTF">2024-09-12T08:44:53Z</dcterms:created>
  <dcterms:modified xsi:type="dcterms:W3CDTF">2025-07-08T14:54:53Z</dcterms:modified>
</cp:coreProperties>
</file>